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82" r:id="rId2"/>
    <p:sldId id="366" r:id="rId3"/>
    <p:sldId id="283" r:id="rId4"/>
    <p:sldId id="264" r:id="rId5"/>
    <p:sldId id="365" r:id="rId6"/>
    <p:sldId id="262" r:id="rId7"/>
    <p:sldId id="361" r:id="rId8"/>
    <p:sldId id="286" r:id="rId9"/>
    <p:sldId id="360" r:id="rId10"/>
    <p:sldId id="364" r:id="rId11"/>
    <p:sldId id="362" r:id="rId12"/>
    <p:sldId id="363" r:id="rId13"/>
    <p:sldId id="359" r:id="rId14"/>
    <p:sldId id="346" r:id="rId15"/>
    <p:sldId id="287" r:id="rId16"/>
    <p:sldId id="288" r:id="rId17"/>
    <p:sldId id="289" r:id="rId18"/>
    <p:sldId id="333" r:id="rId19"/>
    <p:sldId id="335" r:id="rId20"/>
    <p:sldId id="336" r:id="rId21"/>
    <p:sldId id="340" r:id="rId22"/>
    <p:sldId id="347" r:id="rId23"/>
    <p:sldId id="290" r:id="rId24"/>
    <p:sldId id="291" r:id="rId25"/>
    <p:sldId id="334" r:id="rId26"/>
    <p:sldId id="348" r:id="rId27"/>
    <p:sldId id="349" r:id="rId28"/>
    <p:sldId id="354" r:id="rId29"/>
    <p:sldId id="353" r:id="rId30"/>
    <p:sldId id="352" r:id="rId31"/>
    <p:sldId id="351" r:id="rId32"/>
    <p:sldId id="350" r:id="rId33"/>
    <p:sldId id="357" r:id="rId34"/>
    <p:sldId id="358" r:id="rId35"/>
    <p:sldId id="356" r:id="rId36"/>
    <p:sldId id="295" r:id="rId37"/>
    <p:sldId id="296" r:id="rId38"/>
    <p:sldId id="297" r:id="rId39"/>
    <p:sldId id="302" r:id="rId40"/>
    <p:sldId id="303" r:id="rId41"/>
    <p:sldId id="304" r:id="rId42"/>
    <p:sldId id="307" r:id="rId43"/>
    <p:sldId id="310" r:id="rId44"/>
    <p:sldId id="341" r:id="rId45"/>
    <p:sldId id="311" r:id="rId46"/>
    <p:sldId id="342" r:id="rId47"/>
    <p:sldId id="343" r:id="rId48"/>
    <p:sldId id="344" r:id="rId49"/>
    <p:sldId id="345" r:id="rId50"/>
    <p:sldId id="314" r:id="rId51"/>
    <p:sldId id="313" r:id="rId52"/>
    <p:sldId id="312" r:id="rId53"/>
    <p:sldId id="332" r:id="rId54"/>
  </p:sldIdLst>
  <p:sldSz cx="9144000" cy="6858000" type="screen4x3"/>
  <p:notesSz cx="6858000" cy="99456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8" autoAdjust="0"/>
    <p:restoredTop sz="94660"/>
  </p:normalViewPr>
  <p:slideViewPr>
    <p:cSldViewPr>
      <p:cViewPr varScale="1">
        <p:scale>
          <a:sx n="69" d="100"/>
          <a:sy n="69" d="100"/>
        </p:scale>
        <p:origin x="147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Office%20PowerPoint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'[Диаграмма в Microsoft Office PowerPoint]Лист1'!$A$3:$A$5</c:f>
              <c:strCache>
                <c:ptCount val="3"/>
                <c:pt idx="0">
                  <c:v>Володіють</c:v>
                </c:pt>
                <c:pt idx="1">
                  <c:v>Використовують</c:v>
                </c:pt>
                <c:pt idx="2">
                  <c:v>Курси Intel</c:v>
                </c:pt>
              </c:strCache>
            </c:strRef>
          </c:cat>
          <c:val>
            <c:numRef>
              <c:f>'[Диаграмма в Microsoft Office PowerPoint]Лист1'!$C$3:$C$5</c:f>
              <c:numCache>
                <c:formatCode>0</c:formatCode>
                <c:ptCount val="3"/>
                <c:pt idx="0">
                  <c:v>97.333333333333258</c:v>
                </c:pt>
                <c:pt idx="1">
                  <c:v>92</c:v>
                </c:pt>
                <c:pt idx="2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36-4DE9-87D1-8B0AA30C9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5635584"/>
        <c:axId val="145649664"/>
        <c:axId val="0"/>
      </c:bar3DChart>
      <c:catAx>
        <c:axId val="145635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5649664"/>
        <c:crosses val="autoZero"/>
        <c:auto val="1"/>
        <c:lblAlgn val="ctr"/>
        <c:lblOffset val="100"/>
        <c:noMultiLvlLbl val="0"/>
      </c:catAx>
      <c:valAx>
        <c:axId val="14564966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45635584"/>
        <c:crosses val="autoZero"/>
        <c:crossBetween val="between"/>
      </c:valAx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0CE9E2-29D0-40E7-9FCB-E289EBDD6783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96D96F-D1A4-4382-9DD6-2DA3EF50ABDC}">
      <dgm:prSet phldrT="[Текст]"/>
      <dgm:spPr/>
      <dgm:t>
        <a:bodyPr/>
        <a:lstStyle/>
        <a:p>
          <a:r>
            <a:rPr lang="uk-UA" i="1" dirty="0" smtClean="0"/>
            <a:t>Використання ІКТ у навчально-виховному процесі в середовищі «1 учень - 1 комп’ютер» на базі шкільних </a:t>
          </a:r>
          <a:r>
            <a:rPr lang="uk-UA" i="1" dirty="0" err="1" smtClean="0"/>
            <a:t>нетбуків</a:t>
          </a:r>
          <a:r>
            <a:rPr lang="uk-UA" i="1" dirty="0" smtClean="0"/>
            <a:t>» серед учнів 2-4 класів</a:t>
          </a:r>
          <a:endParaRPr lang="ru-RU" dirty="0"/>
        </a:p>
      </dgm:t>
    </dgm:pt>
    <dgm:pt modelId="{18D5B5EF-34DE-4EDA-93D8-5574287879C6}" type="parTrans" cxnId="{81A6B489-9536-41D5-B636-9071B820DB50}">
      <dgm:prSet/>
      <dgm:spPr/>
      <dgm:t>
        <a:bodyPr/>
        <a:lstStyle/>
        <a:p>
          <a:endParaRPr lang="ru-RU"/>
        </a:p>
      </dgm:t>
    </dgm:pt>
    <dgm:pt modelId="{6969F99C-32B5-44D3-A7DF-F376DFEA8CF6}" type="sibTrans" cxnId="{81A6B489-9536-41D5-B636-9071B820DB50}">
      <dgm:prSet/>
      <dgm:spPr/>
      <dgm:t>
        <a:bodyPr/>
        <a:lstStyle/>
        <a:p>
          <a:endParaRPr lang="ru-RU"/>
        </a:p>
      </dgm:t>
    </dgm:pt>
    <dgm:pt modelId="{32990874-7E4A-4760-B795-BD3B93E38228}">
      <dgm:prSet/>
      <dgm:spPr/>
      <dgm:t>
        <a:bodyPr/>
        <a:lstStyle/>
        <a:p>
          <a:r>
            <a:rPr lang="uk-UA" dirty="0" smtClean="0"/>
            <a:t>Оптимальні шляхи використання інформаційних технологій на базі предметних кабінетів</a:t>
          </a:r>
          <a:endParaRPr lang="ru-RU" dirty="0"/>
        </a:p>
      </dgm:t>
    </dgm:pt>
    <dgm:pt modelId="{B1ED3F67-56AA-4776-A938-F8027DE65904}" type="parTrans" cxnId="{8ADE4351-4376-4B5B-90AF-1ABADB92CEC3}">
      <dgm:prSet/>
      <dgm:spPr/>
      <dgm:t>
        <a:bodyPr/>
        <a:lstStyle/>
        <a:p>
          <a:endParaRPr lang="ru-RU"/>
        </a:p>
      </dgm:t>
    </dgm:pt>
    <dgm:pt modelId="{D7E1D498-DC5A-4D8B-B5FE-B4CA39F1551E}" type="sibTrans" cxnId="{8ADE4351-4376-4B5B-90AF-1ABADB92CEC3}">
      <dgm:prSet/>
      <dgm:spPr/>
      <dgm:t>
        <a:bodyPr/>
        <a:lstStyle/>
        <a:p>
          <a:endParaRPr lang="ru-RU"/>
        </a:p>
      </dgm:t>
    </dgm:pt>
    <dgm:pt modelId="{63173C34-9A0B-4D35-9E08-92331F662F49}">
      <dgm:prSet/>
      <dgm:spPr/>
      <dgm:t>
        <a:bodyPr/>
        <a:lstStyle/>
        <a:p>
          <a:r>
            <a:rPr lang="uk-UA" dirty="0" smtClean="0"/>
            <a:t>Природничо-математичного циклу</a:t>
          </a:r>
          <a:endParaRPr lang="ru-RU" dirty="0"/>
        </a:p>
      </dgm:t>
    </dgm:pt>
    <dgm:pt modelId="{08D277C2-8682-4AC7-8146-06BE2B53C7E4}" type="parTrans" cxnId="{A3492F9B-F9A6-48A9-9C83-9663816E5390}">
      <dgm:prSet/>
      <dgm:spPr/>
      <dgm:t>
        <a:bodyPr/>
        <a:lstStyle/>
        <a:p>
          <a:endParaRPr lang="ru-RU"/>
        </a:p>
      </dgm:t>
    </dgm:pt>
    <dgm:pt modelId="{66B70284-9191-43D4-AC97-9918B1E5CA1D}" type="sibTrans" cxnId="{A3492F9B-F9A6-48A9-9C83-9663816E5390}">
      <dgm:prSet/>
      <dgm:spPr/>
      <dgm:t>
        <a:bodyPr/>
        <a:lstStyle/>
        <a:p>
          <a:endParaRPr lang="ru-RU"/>
        </a:p>
      </dgm:t>
    </dgm:pt>
    <dgm:pt modelId="{F6465D49-7A61-42F2-B7CB-0F09C37A2ABC}">
      <dgm:prSet/>
      <dgm:spPr/>
      <dgm:t>
        <a:bodyPr/>
        <a:lstStyle/>
        <a:p>
          <a:r>
            <a:rPr lang="uk-UA" dirty="0" smtClean="0"/>
            <a:t>Гуманітарного циклу</a:t>
          </a:r>
          <a:endParaRPr lang="ru-RU" dirty="0"/>
        </a:p>
      </dgm:t>
    </dgm:pt>
    <dgm:pt modelId="{44A5A14F-7804-449A-8433-A6A8CD388070}" type="parTrans" cxnId="{90953811-9DF5-4277-A21A-ED7BDC7EBDF0}">
      <dgm:prSet/>
      <dgm:spPr/>
      <dgm:t>
        <a:bodyPr/>
        <a:lstStyle/>
        <a:p>
          <a:endParaRPr lang="ru-RU"/>
        </a:p>
      </dgm:t>
    </dgm:pt>
    <dgm:pt modelId="{9CD6409B-22C3-40AF-9868-7366331EC36B}" type="sibTrans" cxnId="{90953811-9DF5-4277-A21A-ED7BDC7EBDF0}">
      <dgm:prSet/>
      <dgm:spPr/>
      <dgm:t>
        <a:bodyPr/>
        <a:lstStyle/>
        <a:p>
          <a:endParaRPr lang="ru-RU"/>
        </a:p>
      </dgm:t>
    </dgm:pt>
    <dgm:pt modelId="{A57EB4D0-06DD-45D5-AC3E-3975B3A553EC}">
      <dgm:prSet/>
      <dgm:spPr/>
      <dgm:t>
        <a:bodyPr/>
        <a:lstStyle/>
        <a:p>
          <a:r>
            <a:rPr lang="uk-UA" dirty="0" smtClean="0"/>
            <a:t>Естетичного циклу</a:t>
          </a:r>
          <a:endParaRPr lang="ru-RU" dirty="0"/>
        </a:p>
      </dgm:t>
    </dgm:pt>
    <dgm:pt modelId="{294DBABC-C233-4ED4-A444-3A6905482870}" type="parTrans" cxnId="{58D072FB-ABF1-42FF-A3FA-6BC3AA7460A6}">
      <dgm:prSet/>
      <dgm:spPr/>
      <dgm:t>
        <a:bodyPr/>
        <a:lstStyle/>
        <a:p>
          <a:endParaRPr lang="ru-RU"/>
        </a:p>
      </dgm:t>
    </dgm:pt>
    <dgm:pt modelId="{4C7184C1-050D-401F-ABF1-9D0315AACFF5}" type="sibTrans" cxnId="{58D072FB-ABF1-42FF-A3FA-6BC3AA7460A6}">
      <dgm:prSet/>
      <dgm:spPr/>
      <dgm:t>
        <a:bodyPr/>
        <a:lstStyle/>
        <a:p>
          <a:endParaRPr lang="ru-RU"/>
        </a:p>
      </dgm:t>
    </dgm:pt>
    <dgm:pt modelId="{CB13F55D-CC39-4316-BE24-E87C4189A455}" type="pres">
      <dgm:prSet presAssocID="{090CE9E2-29D0-40E7-9FCB-E289EBDD67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6A2B46-FA64-47FD-8970-B2AE78FB12BA}" type="pres">
      <dgm:prSet presAssocID="{5196D96F-D1A4-4382-9DD6-2DA3EF50ABDC}" presName="comp" presStyleCnt="0"/>
      <dgm:spPr/>
    </dgm:pt>
    <dgm:pt modelId="{1423A6DB-F56F-4065-A669-55DC71A728F2}" type="pres">
      <dgm:prSet presAssocID="{5196D96F-D1A4-4382-9DD6-2DA3EF50ABDC}" presName="box" presStyleLbl="node1" presStyleIdx="0" presStyleCnt="2"/>
      <dgm:spPr/>
      <dgm:t>
        <a:bodyPr/>
        <a:lstStyle/>
        <a:p>
          <a:endParaRPr lang="ru-RU"/>
        </a:p>
      </dgm:t>
    </dgm:pt>
    <dgm:pt modelId="{A17362DC-1D63-4CAC-9E99-47CD86FED48A}" type="pres">
      <dgm:prSet presAssocID="{5196D96F-D1A4-4382-9DD6-2DA3EF50ABDC}" presName="img" presStyleLbl="fgImgPlace1" presStyleIdx="0" presStyleCnt="2" custScaleY="7598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E1B77697-A2C4-4C62-8289-C18FD6AA5DAA}" type="pres">
      <dgm:prSet presAssocID="{5196D96F-D1A4-4382-9DD6-2DA3EF50ABD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9064B-52D4-4F82-BF9E-B43CB69BF33F}" type="pres">
      <dgm:prSet presAssocID="{6969F99C-32B5-44D3-A7DF-F376DFEA8CF6}" presName="spacer" presStyleCnt="0"/>
      <dgm:spPr/>
    </dgm:pt>
    <dgm:pt modelId="{C245B347-CDEC-492C-AB22-01FFD18F1FDB}" type="pres">
      <dgm:prSet presAssocID="{32990874-7E4A-4760-B795-BD3B93E38228}" presName="comp" presStyleCnt="0"/>
      <dgm:spPr/>
    </dgm:pt>
    <dgm:pt modelId="{2B33596E-5B43-41EB-983D-5CA8DFEF2E07}" type="pres">
      <dgm:prSet presAssocID="{32990874-7E4A-4760-B795-BD3B93E38228}" presName="box" presStyleLbl="node1" presStyleIdx="1" presStyleCnt="2"/>
      <dgm:spPr/>
      <dgm:t>
        <a:bodyPr/>
        <a:lstStyle/>
        <a:p>
          <a:endParaRPr lang="ru-RU"/>
        </a:p>
      </dgm:t>
    </dgm:pt>
    <dgm:pt modelId="{02B7C3FC-FFB5-4FC4-BB2A-890DEC549FB2}" type="pres">
      <dgm:prSet presAssocID="{32990874-7E4A-4760-B795-BD3B93E38228}" presName="img" presStyleLbl="fgImgPlace1" presStyleIdx="1" presStyleCnt="2" custScaleY="8492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247922B1-DCB4-412F-BDB1-3D11947A37CB}" type="pres">
      <dgm:prSet presAssocID="{32990874-7E4A-4760-B795-BD3B93E38228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BB5826-8048-4124-BBF4-43265F681C34}" type="presOf" srcId="{5196D96F-D1A4-4382-9DD6-2DA3EF50ABDC}" destId="{1423A6DB-F56F-4065-A669-55DC71A728F2}" srcOrd="0" destOrd="0" presId="urn:microsoft.com/office/officeart/2005/8/layout/vList4#1"/>
    <dgm:cxn modelId="{93DAFBA5-1FEE-4E6C-9C07-4FC8B8ED4886}" type="presOf" srcId="{32990874-7E4A-4760-B795-BD3B93E38228}" destId="{2B33596E-5B43-41EB-983D-5CA8DFEF2E07}" srcOrd="0" destOrd="0" presId="urn:microsoft.com/office/officeart/2005/8/layout/vList4#1"/>
    <dgm:cxn modelId="{82606A93-C806-4053-998E-0142B98B87B9}" type="presOf" srcId="{63173C34-9A0B-4D35-9E08-92331F662F49}" destId="{247922B1-DCB4-412F-BDB1-3D11947A37CB}" srcOrd="1" destOrd="1" presId="urn:microsoft.com/office/officeart/2005/8/layout/vList4#1"/>
    <dgm:cxn modelId="{81A6B489-9536-41D5-B636-9071B820DB50}" srcId="{090CE9E2-29D0-40E7-9FCB-E289EBDD6783}" destId="{5196D96F-D1A4-4382-9DD6-2DA3EF50ABDC}" srcOrd="0" destOrd="0" parTransId="{18D5B5EF-34DE-4EDA-93D8-5574287879C6}" sibTransId="{6969F99C-32B5-44D3-A7DF-F376DFEA8CF6}"/>
    <dgm:cxn modelId="{EEF95263-54C2-4B27-8040-000680529DB6}" type="presOf" srcId="{A57EB4D0-06DD-45D5-AC3E-3975B3A553EC}" destId="{247922B1-DCB4-412F-BDB1-3D11947A37CB}" srcOrd="1" destOrd="3" presId="urn:microsoft.com/office/officeart/2005/8/layout/vList4#1"/>
    <dgm:cxn modelId="{3364F17C-B6C2-45DA-945F-E906FC6EF9BE}" type="presOf" srcId="{5196D96F-D1A4-4382-9DD6-2DA3EF50ABDC}" destId="{E1B77697-A2C4-4C62-8289-C18FD6AA5DAA}" srcOrd="1" destOrd="0" presId="urn:microsoft.com/office/officeart/2005/8/layout/vList4#1"/>
    <dgm:cxn modelId="{58D072FB-ABF1-42FF-A3FA-6BC3AA7460A6}" srcId="{32990874-7E4A-4760-B795-BD3B93E38228}" destId="{A57EB4D0-06DD-45D5-AC3E-3975B3A553EC}" srcOrd="2" destOrd="0" parTransId="{294DBABC-C233-4ED4-A444-3A6905482870}" sibTransId="{4C7184C1-050D-401F-ABF1-9D0315AACFF5}"/>
    <dgm:cxn modelId="{22094CC3-3135-4034-8C86-F6127D4B88E1}" type="presOf" srcId="{090CE9E2-29D0-40E7-9FCB-E289EBDD6783}" destId="{CB13F55D-CC39-4316-BE24-E87C4189A455}" srcOrd="0" destOrd="0" presId="urn:microsoft.com/office/officeart/2005/8/layout/vList4#1"/>
    <dgm:cxn modelId="{D91B0BAD-8B55-4744-80A3-6146E8694C6D}" type="presOf" srcId="{F6465D49-7A61-42F2-B7CB-0F09C37A2ABC}" destId="{247922B1-DCB4-412F-BDB1-3D11947A37CB}" srcOrd="1" destOrd="2" presId="urn:microsoft.com/office/officeart/2005/8/layout/vList4#1"/>
    <dgm:cxn modelId="{85C8A89E-EFC0-469C-8CB6-496F78F0064A}" type="presOf" srcId="{63173C34-9A0B-4D35-9E08-92331F662F49}" destId="{2B33596E-5B43-41EB-983D-5CA8DFEF2E07}" srcOrd="0" destOrd="1" presId="urn:microsoft.com/office/officeart/2005/8/layout/vList4#1"/>
    <dgm:cxn modelId="{8ADE4351-4376-4B5B-90AF-1ABADB92CEC3}" srcId="{090CE9E2-29D0-40E7-9FCB-E289EBDD6783}" destId="{32990874-7E4A-4760-B795-BD3B93E38228}" srcOrd="1" destOrd="0" parTransId="{B1ED3F67-56AA-4776-A938-F8027DE65904}" sibTransId="{D7E1D498-DC5A-4D8B-B5FE-B4CA39F1551E}"/>
    <dgm:cxn modelId="{44A7B437-4E0A-4981-BF72-D2EB4838C37F}" type="presOf" srcId="{F6465D49-7A61-42F2-B7CB-0F09C37A2ABC}" destId="{2B33596E-5B43-41EB-983D-5CA8DFEF2E07}" srcOrd="0" destOrd="2" presId="urn:microsoft.com/office/officeart/2005/8/layout/vList4#1"/>
    <dgm:cxn modelId="{90953811-9DF5-4277-A21A-ED7BDC7EBDF0}" srcId="{32990874-7E4A-4760-B795-BD3B93E38228}" destId="{F6465D49-7A61-42F2-B7CB-0F09C37A2ABC}" srcOrd="1" destOrd="0" parTransId="{44A5A14F-7804-449A-8433-A6A8CD388070}" sibTransId="{9CD6409B-22C3-40AF-9868-7366331EC36B}"/>
    <dgm:cxn modelId="{A3492F9B-F9A6-48A9-9C83-9663816E5390}" srcId="{32990874-7E4A-4760-B795-BD3B93E38228}" destId="{63173C34-9A0B-4D35-9E08-92331F662F49}" srcOrd="0" destOrd="0" parTransId="{08D277C2-8682-4AC7-8146-06BE2B53C7E4}" sibTransId="{66B70284-9191-43D4-AC97-9918B1E5CA1D}"/>
    <dgm:cxn modelId="{3072A553-7FD8-468A-87D8-06EED710AB27}" type="presOf" srcId="{32990874-7E4A-4760-B795-BD3B93E38228}" destId="{247922B1-DCB4-412F-BDB1-3D11947A37CB}" srcOrd="1" destOrd="0" presId="urn:microsoft.com/office/officeart/2005/8/layout/vList4#1"/>
    <dgm:cxn modelId="{50508039-C32C-46A9-8472-80F83CA8C064}" type="presOf" srcId="{A57EB4D0-06DD-45D5-AC3E-3975B3A553EC}" destId="{2B33596E-5B43-41EB-983D-5CA8DFEF2E07}" srcOrd="0" destOrd="3" presId="urn:microsoft.com/office/officeart/2005/8/layout/vList4#1"/>
    <dgm:cxn modelId="{0F53F0B3-94AD-493B-9EBA-23327472D82B}" type="presParOf" srcId="{CB13F55D-CC39-4316-BE24-E87C4189A455}" destId="{F06A2B46-FA64-47FD-8970-B2AE78FB12BA}" srcOrd="0" destOrd="0" presId="urn:microsoft.com/office/officeart/2005/8/layout/vList4#1"/>
    <dgm:cxn modelId="{C5ECE017-3F18-4B8F-9286-12E3B87CABD3}" type="presParOf" srcId="{F06A2B46-FA64-47FD-8970-B2AE78FB12BA}" destId="{1423A6DB-F56F-4065-A669-55DC71A728F2}" srcOrd="0" destOrd="0" presId="urn:microsoft.com/office/officeart/2005/8/layout/vList4#1"/>
    <dgm:cxn modelId="{EEC1094C-1E8F-47A3-8898-1FCF6CB807C4}" type="presParOf" srcId="{F06A2B46-FA64-47FD-8970-B2AE78FB12BA}" destId="{A17362DC-1D63-4CAC-9E99-47CD86FED48A}" srcOrd="1" destOrd="0" presId="urn:microsoft.com/office/officeart/2005/8/layout/vList4#1"/>
    <dgm:cxn modelId="{D8626B80-0C47-4B5C-BC26-E3CF212EB817}" type="presParOf" srcId="{F06A2B46-FA64-47FD-8970-B2AE78FB12BA}" destId="{E1B77697-A2C4-4C62-8289-C18FD6AA5DAA}" srcOrd="2" destOrd="0" presId="urn:microsoft.com/office/officeart/2005/8/layout/vList4#1"/>
    <dgm:cxn modelId="{F1E69E46-CC36-49C2-A9DE-4A6C3AB516B2}" type="presParOf" srcId="{CB13F55D-CC39-4316-BE24-E87C4189A455}" destId="{61F9064B-52D4-4F82-BF9E-B43CB69BF33F}" srcOrd="1" destOrd="0" presId="urn:microsoft.com/office/officeart/2005/8/layout/vList4#1"/>
    <dgm:cxn modelId="{41BF9441-4627-47FE-9BCC-BF2B27D244EC}" type="presParOf" srcId="{CB13F55D-CC39-4316-BE24-E87C4189A455}" destId="{C245B347-CDEC-492C-AB22-01FFD18F1FDB}" srcOrd="2" destOrd="0" presId="urn:microsoft.com/office/officeart/2005/8/layout/vList4#1"/>
    <dgm:cxn modelId="{90FEF571-5F6A-4623-95C0-23946D138C02}" type="presParOf" srcId="{C245B347-CDEC-492C-AB22-01FFD18F1FDB}" destId="{2B33596E-5B43-41EB-983D-5CA8DFEF2E07}" srcOrd="0" destOrd="0" presId="urn:microsoft.com/office/officeart/2005/8/layout/vList4#1"/>
    <dgm:cxn modelId="{DAB81BDE-7484-40A7-A118-E0522CB6EED7}" type="presParOf" srcId="{C245B347-CDEC-492C-AB22-01FFD18F1FDB}" destId="{02B7C3FC-FFB5-4FC4-BB2A-890DEC549FB2}" srcOrd="1" destOrd="0" presId="urn:microsoft.com/office/officeart/2005/8/layout/vList4#1"/>
    <dgm:cxn modelId="{C26093D0-09B4-41D7-90DB-99BA8DF9C0BA}" type="presParOf" srcId="{C245B347-CDEC-492C-AB22-01FFD18F1FDB}" destId="{247922B1-DCB4-412F-BDB1-3D11947A37CB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0CE9E2-29D0-40E7-9FCB-E289EBDD6783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96D96F-D1A4-4382-9DD6-2DA3EF50ABDC}">
      <dgm:prSet phldrT="[Текст]" custT="1"/>
      <dgm:spPr/>
      <dgm:t>
        <a:bodyPr/>
        <a:lstStyle/>
        <a:p>
          <a:r>
            <a:rPr lang="uk-UA" sz="2600" dirty="0" smtClean="0"/>
            <a:t>Підготовка педагогічних працівників до використання ІКТ у навчально-виховному процесі</a:t>
          </a:r>
          <a:endParaRPr lang="ru-RU" sz="2600" dirty="0"/>
        </a:p>
      </dgm:t>
    </dgm:pt>
    <dgm:pt modelId="{18D5B5EF-34DE-4EDA-93D8-5574287879C6}" type="parTrans" cxnId="{81A6B489-9536-41D5-B636-9071B820DB50}">
      <dgm:prSet/>
      <dgm:spPr/>
      <dgm:t>
        <a:bodyPr/>
        <a:lstStyle/>
        <a:p>
          <a:endParaRPr lang="ru-RU"/>
        </a:p>
      </dgm:t>
    </dgm:pt>
    <dgm:pt modelId="{6969F99C-32B5-44D3-A7DF-F376DFEA8CF6}" type="sibTrans" cxnId="{81A6B489-9536-41D5-B636-9071B820DB50}">
      <dgm:prSet/>
      <dgm:spPr/>
      <dgm:t>
        <a:bodyPr/>
        <a:lstStyle/>
        <a:p>
          <a:endParaRPr lang="ru-RU"/>
        </a:p>
      </dgm:t>
    </dgm:pt>
    <dgm:pt modelId="{CCA7AE99-0AA0-433A-B4CF-318DF61A015C}">
      <dgm:prSet phldrT="[Текст]" custT="1"/>
      <dgm:spPr/>
      <dgm:t>
        <a:bodyPr/>
        <a:lstStyle/>
        <a:p>
          <a:r>
            <a:rPr lang="uk-UA" sz="2200" dirty="0" smtClean="0"/>
            <a:t>Навчання педагогічних працівників гімназії за програмою </a:t>
          </a:r>
          <a:r>
            <a:rPr lang="uk-UA" sz="2200" dirty="0" err="1" smtClean="0"/>
            <a:t>Інтел</a:t>
          </a:r>
          <a:r>
            <a:rPr lang="uk-UA" sz="2200" dirty="0" smtClean="0"/>
            <a:t> *Навчання для майбутнього.</a:t>
          </a:r>
          <a:endParaRPr lang="ru-RU" sz="2200" dirty="0"/>
        </a:p>
      </dgm:t>
    </dgm:pt>
    <dgm:pt modelId="{D88F3455-CA71-44EC-B18C-303EA6035B5F}" type="parTrans" cxnId="{9CFA76F7-B928-4C0B-88BF-5B0DA9C03128}">
      <dgm:prSet/>
      <dgm:spPr/>
      <dgm:t>
        <a:bodyPr/>
        <a:lstStyle/>
        <a:p>
          <a:endParaRPr lang="ru-RU"/>
        </a:p>
      </dgm:t>
    </dgm:pt>
    <dgm:pt modelId="{DD282374-3714-45CC-8E1B-D8FB08F9DB4C}" type="sibTrans" cxnId="{9CFA76F7-B928-4C0B-88BF-5B0DA9C03128}">
      <dgm:prSet/>
      <dgm:spPr/>
      <dgm:t>
        <a:bodyPr/>
        <a:lstStyle/>
        <a:p>
          <a:endParaRPr lang="ru-RU"/>
        </a:p>
      </dgm:t>
    </dgm:pt>
    <dgm:pt modelId="{B1338C34-EB0F-4123-BF18-3EE2B308DF03}">
      <dgm:prSet phldrT="[Текст]" custT="1"/>
      <dgm:spPr/>
      <dgm:t>
        <a:bodyPr/>
        <a:lstStyle/>
        <a:p>
          <a:r>
            <a:rPr lang="uk-UA" sz="2200" dirty="0" smtClean="0"/>
            <a:t>Навчання педагогічних працівників використанню ресурсів середовища Веб-2.0 у навчальному процесі</a:t>
          </a:r>
          <a:endParaRPr lang="ru-RU" sz="2200" dirty="0"/>
        </a:p>
      </dgm:t>
    </dgm:pt>
    <dgm:pt modelId="{2DF6C3B1-A5C7-4FE1-BC35-ED5A86233012}" type="parTrans" cxnId="{6D9A40AE-D5BA-4D80-95F9-1CC3C9770920}">
      <dgm:prSet/>
      <dgm:spPr/>
      <dgm:t>
        <a:bodyPr/>
        <a:lstStyle/>
        <a:p>
          <a:endParaRPr lang="ru-RU"/>
        </a:p>
      </dgm:t>
    </dgm:pt>
    <dgm:pt modelId="{33414527-C2A7-4F77-8F16-C9D260F14BC7}" type="sibTrans" cxnId="{6D9A40AE-D5BA-4D80-95F9-1CC3C9770920}">
      <dgm:prSet/>
      <dgm:spPr/>
      <dgm:t>
        <a:bodyPr/>
        <a:lstStyle/>
        <a:p>
          <a:endParaRPr lang="ru-RU"/>
        </a:p>
      </dgm:t>
    </dgm:pt>
    <dgm:pt modelId="{ED7048E4-879D-4458-AA89-E94D4C5F57C1}">
      <dgm:prSet phldrT="[Текст]" custT="1"/>
      <dgm:spPr/>
      <dgm:t>
        <a:bodyPr/>
        <a:lstStyle/>
        <a:p>
          <a:r>
            <a:rPr lang="uk-UA" sz="2600" dirty="0" smtClean="0"/>
            <a:t>Створення  та застосування предметно-інформаційних ресурсів освітнього середовища гімназії</a:t>
          </a:r>
          <a:endParaRPr lang="ru-RU" sz="2600" dirty="0"/>
        </a:p>
      </dgm:t>
    </dgm:pt>
    <dgm:pt modelId="{C16C2087-B9ED-4733-8AE9-BC9C20E441E9}" type="parTrans" cxnId="{BC703D6B-F556-497F-ACB2-670C0D90DC2D}">
      <dgm:prSet/>
      <dgm:spPr/>
      <dgm:t>
        <a:bodyPr/>
        <a:lstStyle/>
        <a:p>
          <a:endParaRPr lang="ru-RU"/>
        </a:p>
      </dgm:t>
    </dgm:pt>
    <dgm:pt modelId="{0DA309A6-6B25-4F29-914E-CF588A41FBD2}" type="sibTrans" cxnId="{BC703D6B-F556-497F-ACB2-670C0D90DC2D}">
      <dgm:prSet/>
      <dgm:spPr/>
      <dgm:t>
        <a:bodyPr/>
        <a:lstStyle/>
        <a:p>
          <a:endParaRPr lang="ru-RU"/>
        </a:p>
      </dgm:t>
    </dgm:pt>
    <dgm:pt modelId="{D6E9304D-CCE8-46AA-A5CB-4E1802744688}">
      <dgm:prSet phldrT="[Текст]" custT="1"/>
      <dgm:spPr/>
      <dgm:t>
        <a:bodyPr/>
        <a:lstStyle/>
        <a:p>
          <a:r>
            <a:rPr lang="uk-UA" sz="2200" dirty="0" smtClean="0"/>
            <a:t>Підтримка  та розширення  веб-сайту гімназії</a:t>
          </a:r>
          <a:endParaRPr lang="ru-RU" sz="2200" dirty="0"/>
        </a:p>
      </dgm:t>
    </dgm:pt>
    <dgm:pt modelId="{93208C04-0AA1-463A-9EFF-1CB1F7167D35}" type="parTrans" cxnId="{A81323A0-6892-4AEC-B101-3523874BC0F6}">
      <dgm:prSet/>
      <dgm:spPr/>
      <dgm:t>
        <a:bodyPr/>
        <a:lstStyle/>
        <a:p>
          <a:endParaRPr lang="ru-RU"/>
        </a:p>
      </dgm:t>
    </dgm:pt>
    <dgm:pt modelId="{ACE96653-8BB9-47C4-BEE3-EBE731D5C0C2}" type="sibTrans" cxnId="{A81323A0-6892-4AEC-B101-3523874BC0F6}">
      <dgm:prSet/>
      <dgm:spPr/>
      <dgm:t>
        <a:bodyPr/>
        <a:lstStyle/>
        <a:p>
          <a:endParaRPr lang="ru-RU"/>
        </a:p>
      </dgm:t>
    </dgm:pt>
    <dgm:pt modelId="{4BDE5A83-4BC5-48EF-9867-53711812D5EA}">
      <dgm:prSet phldrT="[Текст]" custT="1"/>
      <dgm:spPr/>
      <dgm:t>
        <a:bodyPr/>
        <a:lstStyle/>
        <a:p>
          <a:r>
            <a:rPr lang="uk-UA" sz="2200" dirty="0" smtClean="0"/>
            <a:t>Участь у проекті </a:t>
          </a:r>
          <a:r>
            <a:rPr lang="uk-UA" sz="2200" dirty="0" err="1" smtClean="0"/>
            <a:t>“БЦВікі”</a:t>
          </a:r>
          <a:endParaRPr lang="ru-RU" sz="2200" dirty="0"/>
        </a:p>
      </dgm:t>
    </dgm:pt>
    <dgm:pt modelId="{AC2A373E-050B-4B58-A3F5-F34495BDB2FA}" type="parTrans" cxnId="{08186B3B-58D4-4FA6-AE38-4533D07C8D96}">
      <dgm:prSet/>
      <dgm:spPr/>
      <dgm:t>
        <a:bodyPr/>
        <a:lstStyle/>
        <a:p>
          <a:endParaRPr lang="ru-RU"/>
        </a:p>
      </dgm:t>
    </dgm:pt>
    <dgm:pt modelId="{B4BB113E-6F56-4839-9F76-4B37870F4A46}" type="sibTrans" cxnId="{08186B3B-58D4-4FA6-AE38-4533D07C8D96}">
      <dgm:prSet/>
      <dgm:spPr/>
      <dgm:t>
        <a:bodyPr/>
        <a:lstStyle/>
        <a:p>
          <a:endParaRPr lang="ru-RU"/>
        </a:p>
      </dgm:t>
    </dgm:pt>
    <dgm:pt modelId="{04DEF31D-3329-4FC4-8CAB-A660A14761B5}">
      <dgm:prSet phldrT="[Текст]"/>
      <dgm:spPr/>
      <dgm:t>
        <a:bodyPr/>
        <a:lstStyle/>
        <a:p>
          <a:endParaRPr lang="ru-RU" sz="1900" dirty="0"/>
        </a:p>
      </dgm:t>
    </dgm:pt>
    <dgm:pt modelId="{1BAC3B3D-9A64-4BBE-A29A-D79080E12727}" type="parTrans" cxnId="{CE0BFE29-3196-4A1E-96DB-CC1B04F2E0BD}">
      <dgm:prSet/>
      <dgm:spPr/>
      <dgm:t>
        <a:bodyPr/>
        <a:lstStyle/>
        <a:p>
          <a:endParaRPr lang="ru-RU"/>
        </a:p>
      </dgm:t>
    </dgm:pt>
    <dgm:pt modelId="{355B0CBC-B1DC-4351-8DEE-83D0371482E0}" type="sibTrans" cxnId="{CE0BFE29-3196-4A1E-96DB-CC1B04F2E0BD}">
      <dgm:prSet/>
      <dgm:spPr/>
      <dgm:t>
        <a:bodyPr/>
        <a:lstStyle/>
        <a:p>
          <a:endParaRPr lang="ru-RU"/>
        </a:p>
      </dgm:t>
    </dgm:pt>
    <dgm:pt modelId="{6E0FF3A5-2C29-46FB-BC47-E2F7FCE9A16A}">
      <dgm:prSet phldrT="[Текст]" custT="1"/>
      <dgm:spPr/>
      <dgm:t>
        <a:bodyPr/>
        <a:lstStyle/>
        <a:p>
          <a:r>
            <a:rPr lang="uk-UA" sz="2200" dirty="0" smtClean="0"/>
            <a:t>Апробація дистанційного навчання</a:t>
          </a:r>
          <a:endParaRPr lang="ru-RU" sz="2200" dirty="0"/>
        </a:p>
      </dgm:t>
    </dgm:pt>
    <dgm:pt modelId="{BA348490-C824-496F-B803-25C7F2455B95}" type="parTrans" cxnId="{65E9CD7E-C041-4BB7-B163-07C2445B4D16}">
      <dgm:prSet/>
      <dgm:spPr/>
      <dgm:t>
        <a:bodyPr/>
        <a:lstStyle/>
        <a:p>
          <a:endParaRPr lang="ru-RU"/>
        </a:p>
      </dgm:t>
    </dgm:pt>
    <dgm:pt modelId="{B9FEC328-606F-4969-80AD-A45EC71B1B64}" type="sibTrans" cxnId="{65E9CD7E-C041-4BB7-B163-07C2445B4D16}">
      <dgm:prSet/>
      <dgm:spPr/>
      <dgm:t>
        <a:bodyPr/>
        <a:lstStyle/>
        <a:p>
          <a:endParaRPr lang="ru-RU"/>
        </a:p>
      </dgm:t>
    </dgm:pt>
    <dgm:pt modelId="{CB13F55D-CC39-4316-BE24-E87C4189A455}" type="pres">
      <dgm:prSet presAssocID="{090CE9E2-29D0-40E7-9FCB-E289EBDD67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6A2B46-FA64-47FD-8970-B2AE78FB12BA}" type="pres">
      <dgm:prSet presAssocID="{5196D96F-D1A4-4382-9DD6-2DA3EF50ABDC}" presName="comp" presStyleCnt="0"/>
      <dgm:spPr/>
    </dgm:pt>
    <dgm:pt modelId="{1423A6DB-F56F-4065-A669-55DC71A728F2}" type="pres">
      <dgm:prSet presAssocID="{5196D96F-D1A4-4382-9DD6-2DA3EF50ABDC}" presName="box" presStyleLbl="node1" presStyleIdx="0" presStyleCnt="2" custScaleY="96635"/>
      <dgm:spPr/>
      <dgm:t>
        <a:bodyPr/>
        <a:lstStyle/>
        <a:p>
          <a:endParaRPr lang="ru-RU"/>
        </a:p>
      </dgm:t>
    </dgm:pt>
    <dgm:pt modelId="{A17362DC-1D63-4CAC-9E99-47CD86FED48A}" type="pres">
      <dgm:prSet presAssocID="{5196D96F-D1A4-4382-9DD6-2DA3EF50ABDC}" presName="img" presStyleLbl="fgImgPlace1" presStyleIdx="0" presStyleCnt="2" custScaleX="93631" custScaleY="6718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E1B77697-A2C4-4C62-8289-C18FD6AA5DAA}" type="pres">
      <dgm:prSet presAssocID="{5196D96F-D1A4-4382-9DD6-2DA3EF50ABD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9064B-52D4-4F82-BF9E-B43CB69BF33F}" type="pres">
      <dgm:prSet presAssocID="{6969F99C-32B5-44D3-A7DF-F376DFEA8CF6}" presName="spacer" presStyleCnt="0"/>
      <dgm:spPr/>
    </dgm:pt>
    <dgm:pt modelId="{140FE295-C5A6-48F0-9A5D-BC0CD70083C5}" type="pres">
      <dgm:prSet presAssocID="{ED7048E4-879D-4458-AA89-E94D4C5F57C1}" presName="comp" presStyleCnt="0"/>
      <dgm:spPr/>
    </dgm:pt>
    <dgm:pt modelId="{F72654EB-E03F-4EC6-AF45-7FD1C5CC6A97}" type="pres">
      <dgm:prSet presAssocID="{ED7048E4-879D-4458-AA89-E94D4C5F57C1}" presName="box" presStyleLbl="node1" presStyleIdx="1" presStyleCnt="2" custScaleY="78956"/>
      <dgm:spPr/>
      <dgm:t>
        <a:bodyPr/>
        <a:lstStyle/>
        <a:p>
          <a:endParaRPr lang="ru-RU"/>
        </a:p>
      </dgm:t>
    </dgm:pt>
    <dgm:pt modelId="{B84D4CC8-E266-48B3-986F-47A16E6BA3DE}" type="pres">
      <dgm:prSet presAssocID="{ED7048E4-879D-4458-AA89-E94D4C5F57C1}" presName="img" presStyleLbl="fgImgPlace1" presStyleIdx="1" presStyleCnt="2" custScaleY="6676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91C57C21-4ECA-4C4F-ACF6-AE45343592BD}" type="pres">
      <dgm:prSet presAssocID="{ED7048E4-879D-4458-AA89-E94D4C5F57C1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51BECB-6C18-49DE-9AE8-8C8C7BAEF39D}" type="presOf" srcId="{04DEF31D-3329-4FC4-8CAB-A660A14761B5}" destId="{F72654EB-E03F-4EC6-AF45-7FD1C5CC6A97}" srcOrd="0" destOrd="4" presId="urn:microsoft.com/office/officeart/2005/8/layout/vList4#2"/>
    <dgm:cxn modelId="{5E0DF097-83B2-4B03-B6CD-441A2AFE2253}" type="presOf" srcId="{4BDE5A83-4BC5-48EF-9867-53711812D5EA}" destId="{F72654EB-E03F-4EC6-AF45-7FD1C5CC6A97}" srcOrd="0" destOrd="2" presId="urn:microsoft.com/office/officeart/2005/8/layout/vList4#2"/>
    <dgm:cxn modelId="{BC703D6B-F556-497F-ACB2-670C0D90DC2D}" srcId="{090CE9E2-29D0-40E7-9FCB-E289EBDD6783}" destId="{ED7048E4-879D-4458-AA89-E94D4C5F57C1}" srcOrd="1" destOrd="0" parTransId="{C16C2087-B9ED-4733-8AE9-BC9C20E441E9}" sibTransId="{0DA309A6-6B25-4F29-914E-CF588A41FBD2}"/>
    <dgm:cxn modelId="{CEF61AA1-135B-4049-84BE-3AA8A4FA9E43}" type="presOf" srcId="{D6E9304D-CCE8-46AA-A5CB-4E1802744688}" destId="{91C57C21-4ECA-4C4F-ACF6-AE45343592BD}" srcOrd="1" destOrd="1" presId="urn:microsoft.com/office/officeart/2005/8/layout/vList4#2"/>
    <dgm:cxn modelId="{7657D276-328E-4C00-8C53-AA99A4499BCC}" type="presOf" srcId="{B1338C34-EB0F-4123-BF18-3EE2B308DF03}" destId="{1423A6DB-F56F-4065-A669-55DC71A728F2}" srcOrd="0" destOrd="2" presId="urn:microsoft.com/office/officeart/2005/8/layout/vList4#2"/>
    <dgm:cxn modelId="{6D9A40AE-D5BA-4D80-95F9-1CC3C9770920}" srcId="{5196D96F-D1A4-4382-9DD6-2DA3EF50ABDC}" destId="{B1338C34-EB0F-4123-BF18-3EE2B308DF03}" srcOrd="1" destOrd="0" parTransId="{2DF6C3B1-A5C7-4FE1-BC35-ED5A86233012}" sibTransId="{33414527-C2A7-4F77-8F16-C9D260F14BC7}"/>
    <dgm:cxn modelId="{FB5E3E55-0AAE-4F23-BDEC-0DDD0C7975D3}" type="presOf" srcId="{B1338C34-EB0F-4123-BF18-3EE2B308DF03}" destId="{E1B77697-A2C4-4C62-8289-C18FD6AA5DAA}" srcOrd="1" destOrd="2" presId="urn:microsoft.com/office/officeart/2005/8/layout/vList4#2"/>
    <dgm:cxn modelId="{08186B3B-58D4-4FA6-AE38-4533D07C8D96}" srcId="{ED7048E4-879D-4458-AA89-E94D4C5F57C1}" destId="{4BDE5A83-4BC5-48EF-9867-53711812D5EA}" srcOrd="1" destOrd="0" parTransId="{AC2A373E-050B-4B58-A3F5-F34495BDB2FA}" sibTransId="{B4BB113E-6F56-4839-9F76-4B37870F4A46}"/>
    <dgm:cxn modelId="{6C49D76B-DF65-4A82-8E4E-8883E3A59CAF}" type="presOf" srcId="{ED7048E4-879D-4458-AA89-E94D4C5F57C1}" destId="{F72654EB-E03F-4EC6-AF45-7FD1C5CC6A97}" srcOrd="0" destOrd="0" presId="urn:microsoft.com/office/officeart/2005/8/layout/vList4#2"/>
    <dgm:cxn modelId="{8B0C6D81-7024-4728-8998-1ABBA682096F}" type="presOf" srcId="{5196D96F-D1A4-4382-9DD6-2DA3EF50ABDC}" destId="{1423A6DB-F56F-4065-A669-55DC71A728F2}" srcOrd="0" destOrd="0" presId="urn:microsoft.com/office/officeart/2005/8/layout/vList4#2"/>
    <dgm:cxn modelId="{BF1FFEF5-AE75-450E-A088-975FA2DBE5F2}" type="presOf" srcId="{D6E9304D-CCE8-46AA-A5CB-4E1802744688}" destId="{F72654EB-E03F-4EC6-AF45-7FD1C5CC6A97}" srcOrd="0" destOrd="1" presId="urn:microsoft.com/office/officeart/2005/8/layout/vList4#2"/>
    <dgm:cxn modelId="{81A6B489-9536-41D5-B636-9071B820DB50}" srcId="{090CE9E2-29D0-40E7-9FCB-E289EBDD6783}" destId="{5196D96F-D1A4-4382-9DD6-2DA3EF50ABDC}" srcOrd="0" destOrd="0" parTransId="{18D5B5EF-34DE-4EDA-93D8-5574287879C6}" sibTransId="{6969F99C-32B5-44D3-A7DF-F376DFEA8CF6}"/>
    <dgm:cxn modelId="{65E9CD7E-C041-4BB7-B163-07C2445B4D16}" srcId="{ED7048E4-879D-4458-AA89-E94D4C5F57C1}" destId="{6E0FF3A5-2C29-46FB-BC47-E2F7FCE9A16A}" srcOrd="2" destOrd="0" parTransId="{BA348490-C824-496F-B803-25C7F2455B95}" sibTransId="{B9FEC328-606F-4969-80AD-A45EC71B1B64}"/>
    <dgm:cxn modelId="{CEEAA167-5F7A-4730-88F3-88D0D4DDFF8D}" type="presOf" srcId="{CCA7AE99-0AA0-433A-B4CF-318DF61A015C}" destId="{1423A6DB-F56F-4065-A669-55DC71A728F2}" srcOrd="0" destOrd="1" presId="urn:microsoft.com/office/officeart/2005/8/layout/vList4#2"/>
    <dgm:cxn modelId="{CE3C7318-A870-4230-82E9-4C434683175B}" type="presOf" srcId="{6E0FF3A5-2C29-46FB-BC47-E2F7FCE9A16A}" destId="{91C57C21-4ECA-4C4F-ACF6-AE45343592BD}" srcOrd="1" destOrd="3" presId="urn:microsoft.com/office/officeart/2005/8/layout/vList4#2"/>
    <dgm:cxn modelId="{9CFA76F7-B928-4C0B-88BF-5B0DA9C03128}" srcId="{5196D96F-D1A4-4382-9DD6-2DA3EF50ABDC}" destId="{CCA7AE99-0AA0-433A-B4CF-318DF61A015C}" srcOrd="0" destOrd="0" parTransId="{D88F3455-CA71-44EC-B18C-303EA6035B5F}" sibTransId="{DD282374-3714-45CC-8E1B-D8FB08F9DB4C}"/>
    <dgm:cxn modelId="{651A407B-3718-4D63-9616-06D87DD89330}" type="presOf" srcId="{04DEF31D-3329-4FC4-8CAB-A660A14761B5}" destId="{91C57C21-4ECA-4C4F-ACF6-AE45343592BD}" srcOrd="1" destOrd="4" presId="urn:microsoft.com/office/officeart/2005/8/layout/vList4#2"/>
    <dgm:cxn modelId="{6A8116E3-5FBD-4356-A8A2-07AC7EB6AAC4}" type="presOf" srcId="{ED7048E4-879D-4458-AA89-E94D4C5F57C1}" destId="{91C57C21-4ECA-4C4F-ACF6-AE45343592BD}" srcOrd="1" destOrd="0" presId="urn:microsoft.com/office/officeart/2005/8/layout/vList4#2"/>
    <dgm:cxn modelId="{7EA41346-F7F6-468F-B5E6-944DEF4712C6}" type="presOf" srcId="{090CE9E2-29D0-40E7-9FCB-E289EBDD6783}" destId="{CB13F55D-CC39-4316-BE24-E87C4189A455}" srcOrd="0" destOrd="0" presId="urn:microsoft.com/office/officeart/2005/8/layout/vList4#2"/>
    <dgm:cxn modelId="{4D2A195D-B180-405E-A681-610F48E1547D}" type="presOf" srcId="{6E0FF3A5-2C29-46FB-BC47-E2F7FCE9A16A}" destId="{F72654EB-E03F-4EC6-AF45-7FD1C5CC6A97}" srcOrd="0" destOrd="3" presId="urn:microsoft.com/office/officeart/2005/8/layout/vList4#2"/>
    <dgm:cxn modelId="{A81323A0-6892-4AEC-B101-3523874BC0F6}" srcId="{ED7048E4-879D-4458-AA89-E94D4C5F57C1}" destId="{D6E9304D-CCE8-46AA-A5CB-4E1802744688}" srcOrd="0" destOrd="0" parTransId="{93208C04-0AA1-463A-9EFF-1CB1F7167D35}" sibTransId="{ACE96653-8BB9-47C4-BEE3-EBE731D5C0C2}"/>
    <dgm:cxn modelId="{CE0BFE29-3196-4A1E-96DB-CC1B04F2E0BD}" srcId="{ED7048E4-879D-4458-AA89-E94D4C5F57C1}" destId="{04DEF31D-3329-4FC4-8CAB-A660A14761B5}" srcOrd="3" destOrd="0" parTransId="{1BAC3B3D-9A64-4BBE-A29A-D79080E12727}" sibTransId="{355B0CBC-B1DC-4351-8DEE-83D0371482E0}"/>
    <dgm:cxn modelId="{7D45034F-3EA4-4E1A-9C51-61213DC1902D}" type="presOf" srcId="{4BDE5A83-4BC5-48EF-9867-53711812D5EA}" destId="{91C57C21-4ECA-4C4F-ACF6-AE45343592BD}" srcOrd="1" destOrd="2" presId="urn:microsoft.com/office/officeart/2005/8/layout/vList4#2"/>
    <dgm:cxn modelId="{63A35634-99D6-4E34-8632-91FE9ACB7598}" type="presOf" srcId="{5196D96F-D1A4-4382-9DD6-2DA3EF50ABDC}" destId="{E1B77697-A2C4-4C62-8289-C18FD6AA5DAA}" srcOrd="1" destOrd="0" presId="urn:microsoft.com/office/officeart/2005/8/layout/vList4#2"/>
    <dgm:cxn modelId="{A2EA3752-8F91-4316-8C29-96B18664CE0D}" type="presOf" srcId="{CCA7AE99-0AA0-433A-B4CF-318DF61A015C}" destId="{E1B77697-A2C4-4C62-8289-C18FD6AA5DAA}" srcOrd="1" destOrd="1" presId="urn:microsoft.com/office/officeart/2005/8/layout/vList4#2"/>
    <dgm:cxn modelId="{4EC49F94-C57A-48F2-BC99-FF091D7DA585}" type="presParOf" srcId="{CB13F55D-CC39-4316-BE24-E87C4189A455}" destId="{F06A2B46-FA64-47FD-8970-B2AE78FB12BA}" srcOrd="0" destOrd="0" presId="urn:microsoft.com/office/officeart/2005/8/layout/vList4#2"/>
    <dgm:cxn modelId="{FF2B5D00-0B17-4903-AF71-E8F43F3AD669}" type="presParOf" srcId="{F06A2B46-FA64-47FD-8970-B2AE78FB12BA}" destId="{1423A6DB-F56F-4065-A669-55DC71A728F2}" srcOrd="0" destOrd="0" presId="urn:microsoft.com/office/officeart/2005/8/layout/vList4#2"/>
    <dgm:cxn modelId="{EFCD3D24-90E5-4FA8-890B-5A929CAB2F1E}" type="presParOf" srcId="{F06A2B46-FA64-47FD-8970-B2AE78FB12BA}" destId="{A17362DC-1D63-4CAC-9E99-47CD86FED48A}" srcOrd="1" destOrd="0" presId="urn:microsoft.com/office/officeart/2005/8/layout/vList4#2"/>
    <dgm:cxn modelId="{0865B75E-EEDF-42F3-83F6-674D72BD8D05}" type="presParOf" srcId="{F06A2B46-FA64-47FD-8970-B2AE78FB12BA}" destId="{E1B77697-A2C4-4C62-8289-C18FD6AA5DAA}" srcOrd="2" destOrd="0" presId="urn:microsoft.com/office/officeart/2005/8/layout/vList4#2"/>
    <dgm:cxn modelId="{2C6F4480-C476-4AD0-B90C-D57DFA6AE455}" type="presParOf" srcId="{CB13F55D-CC39-4316-BE24-E87C4189A455}" destId="{61F9064B-52D4-4F82-BF9E-B43CB69BF33F}" srcOrd="1" destOrd="0" presId="urn:microsoft.com/office/officeart/2005/8/layout/vList4#2"/>
    <dgm:cxn modelId="{02E69B40-3F29-4E4E-ADD6-855585F2C2B6}" type="presParOf" srcId="{CB13F55D-CC39-4316-BE24-E87C4189A455}" destId="{140FE295-C5A6-48F0-9A5D-BC0CD70083C5}" srcOrd="2" destOrd="0" presId="urn:microsoft.com/office/officeart/2005/8/layout/vList4#2"/>
    <dgm:cxn modelId="{9D8CDC56-B888-4196-A219-E86CA1891B88}" type="presParOf" srcId="{140FE295-C5A6-48F0-9A5D-BC0CD70083C5}" destId="{F72654EB-E03F-4EC6-AF45-7FD1C5CC6A97}" srcOrd="0" destOrd="0" presId="urn:microsoft.com/office/officeart/2005/8/layout/vList4#2"/>
    <dgm:cxn modelId="{2F3F31F5-7C96-4672-BD37-115B323AE54D}" type="presParOf" srcId="{140FE295-C5A6-48F0-9A5D-BC0CD70083C5}" destId="{B84D4CC8-E266-48B3-986F-47A16E6BA3DE}" srcOrd="1" destOrd="0" presId="urn:microsoft.com/office/officeart/2005/8/layout/vList4#2"/>
    <dgm:cxn modelId="{E74BB99F-1253-4AA2-ADBC-277245112B79}" type="presParOf" srcId="{140FE295-C5A6-48F0-9A5D-BC0CD70083C5}" destId="{91C57C21-4ECA-4C4F-ACF6-AE45343592BD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0CE9E2-29D0-40E7-9FCB-E289EBDD6783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96D96F-D1A4-4382-9DD6-2DA3EF50ABDC}">
      <dgm:prSet phldrT="[Текст]" custT="1"/>
      <dgm:spPr/>
      <dgm:t>
        <a:bodyPr/>
        <a:lstStyle/>
        <a:p>
          <a:r>
            <a:rPr lang="uk-UA" sz="2400" dirty="0" smtClean="0"/>
            <a:t>Використання інформаційних технологій у </a:t>
          </a:r>
          <a:r>
            <a:rPr lang="uk-UA" sz="2400" dirty="0" err="1" smtClean="0"/>
            <a:t>позанавчальній</a:t>
          </a:r>
          <a:r>
            <a:rPr lang="uk-UA" sz="2400" dirty="0" smtClean="0"/>
            <a:t> діяльності гімназії</a:t>
          </a:r>
          <a:endParaRPr lang="ru-RU" sz="2400" dirty="0"/>
        </a:p>
      </dgm:t>
    </dgm:pt>
    <dgm:pt modelId="{18D5B5EF-34DE-4EDA-93D8-5574287879C6}" type="parTrans" cxnId="{81A6B489-9536-41D5-B636-9071B820DB50}">
      <dgm:prSet/>
      <dgm:spPr/>
      <dgm:t>
        <a:bodyPr/>
        <a:lstStyle/>
        <a:p>
          <a:endParaRPr lang="ru-RU"/>
        </a:p>
      </dgm:t>
    </dgm:pt>
    <dgm:pt modelId="{6969F99C-32B5-44D3-A7DF-F376DFEA8CF6}" type="sibTrans" cxnId="{81A6B489-9536-41D5-B636-9071B820DB50}">
      <dgm:prSet/>
      <dgm:spPr/>
      <dgm:t>
        <a:bodyPr/>
        <a:lstStyle/>
        <a:p>
          <a:endParaRPr lang="ru-RU"/>
        </a:p>
      </dgm:t>
    </dgm:pt>
    <dgm:pt modelId="{CCA7AE99-0AA0-433A-B4CF-318DF61A015C}">
      <dgm:prSet phldrT="[Текст]" custT="1"/>
      <dgm:spPr/>
      <dgm:t>
        <a:bodyPr/>
        <a:lstStyle/>
        <a:p>
          <a:r>
            <a:rPr lang="uk-UA" sz="2000" dirty="0" smtClean="0"/>
            <a:t>Визначення методів використання інформаційних технологій у роботі  музею – світлиці народного побуту</a:t>
          </a:r>
          <a:endParaRPr lang="ru-RU" sz="2000" dirty="0"/>
        </a:p>
      </dgm:t>
    </dgm:pt>
    <dgm:pt modelId="{D88F3455-CA71-44EC-B18C-303EA6035B5F}" type="parTrans" cxnId="{9CFA76F7-B928-4C0B-88BF-5B0DA9C03128}">
      <dgm:prSet/>
      <dgm:spPr/>
      <dgm:t>
        <a:bodyPr/>
        <a:lstStyle/>
        <a:p>
          <a:endParaRPr lang="ru-RU"/>
        </a:p>
      </dgm:t>
    </dgm:pt>
    <dgm:pt modelId="{DD282374-3714-45CC-8E1B-D8FB08F9DB4C}" type="sibTrans" cxnId="{9CFA76F7-B928-4C0B-88BF-5B0DA9C03128}">
      <dgm:prSet/>
      <dgm:spPr/>
      <dgm:t>
        <a:bodyPr/>
        <a:lstStyle/>
        <a:p>
          <a:endParaRPr lang="ru-RU"/>
        </a:p>
      </dgm:t>
    </dgm:pt>
    <dgm:pt modelId="{B1338C34-EB0F-4123-BF18-3EE2B308DF03}">
      <dgm:prSet phldrT="[Текст]" custT="1"/>
      <dgm:spPr/>
      <dgm:t>
        <a:bodyPr/>
        <a:lstStyle/>
        <a:p>
          <a:r>
            <a:rPr lang="uk-UA" sz="2000" dirty="0" smtClean="0"/>
            <a:t>У роботі  НТУ:  у процесі дослідницької діяльності учнів-членів МАН та підготовки до олімпіад. </a:t>
          </a:r>
          <a:endParaRPr lang="ru-RU" sz="2000" dirty="0"/>
        </a:p>
      </dgm:t>
    </dgm:pt>
    <dgm:pt modelId="{2DF6C3B1-A5C7-4FE1-BC35-ED5A86233012}" type="parTrans" cxnId="{6D9A40AE-D5BA-4D80-95F9-1CC3C9770920}">
      <dgm:prSet/>
      <dgm:spPr/>
      <dgm:t>
        <a:bodyPr/>
        <a:lstStyle/>
        <a:p>
          <a:endParaRPr lang="ru-RU"/>
        </a:p>
      </dgm:t>
    </dgm:pt>
    <dgm:pt modelId="{33414527-C2A7-4F77-8F16-C9D260F14BC7}" type="sibTrans" cxnId="{6D9A40AE-D5BA-4D80-95F9-1CC3C9770920}">
      <dgm:prSet/>
      <dgm:spPr/>
      <dgm:t>
        <a:bodyPr/>
        <a:lstStyle/>
        <a:p>
          <a:endParaRPr lang="ru-RU"/>
        </a:p>
      </dgm:t>
    </dgm:pt>
    <dgm:pt modelId="{ED7048E4-879D-4458-AA89-E94D4C5F57C1}">
      <dgm:prSet phldrT="[Текст]" custT="1"/>
      <dgm:spPr/>
      <dgm:t>
        <a:bodyPr/>
        <a:lstStyle/>
        <a:p>
          <a:r>
            <a:rPr lang="uk-UA" sz="2400" dirty="0" smtClean="0"/>
            <a:t>Використання інформаційних технологій в управлінській діяльності </a:t>
          </a:r>
          <a:endParaRPr lang="ru-RU" sz="2400" dirty="0"/>
        </a:p>
      </dgm:t>
    </dgm:pt>
    <dgm:pt modelId="{C16C2087-B9ED-4733-8AE9-BC9C20E441E9}" type="parTrans" cxnId="{BC703D6B-F556-497F-ACB2-670C0D90DC2D}">
      <dgm:prSet/>
      <dgm:spPr/>
      <dgm:t>
        <a:bodyPr/>
        <a:lstStyle/>
        <a:p>
          <a:endParaRPr lang="ru-RU"/>
        </a:p>
      </dgm:t>
    </dgm:pt>
    <dgm:pt modelId="{0DA309A6-6B25-4F29-914E-CF588A41FBD2}" type="sibTrans" cxnId="{BC703D6B-F556-497F-ACB2-670C0D90DC2D}">
      <dgm:prSet/>
      <dgm:spPr/>
      <dgm:t>
        <a:bodyPr/>
        <a:lstStyle/>
        <a:p>
          <a:endParaRPr lang="ru-RU"/>
        </a:p>
      </dgm:t>
    </dgm:pt>
    <dgm:pt modelId="{D6E9304D-CCE8-46AA-A5CB-4E1802744688}">
      <dgm:prSet phldrT="[Текст]" custT="1"/>
      <dgm:spPr/>
      <dgm:t>
        <a:bodyPr/>
        <a:lstStyle/>
        <a:p>
          <a:r>
            <a:rPr lang="uk-UA" sz="2000" dirty="0" smtClean="0"/>
            <a:t>Автоматизоване робоче місце соціального педагога</a:t>
          </a:r>
          <a:endParaRPr lang="ru-RU" sz="2000" dirty="0"/>
        </a:p>
      </dgm:t>
    </dgm:pt>
    <dgm:pt modelId="{93208C04-0AA1-463A-9EFF-1CB1F7167D35}" type="parTrans" cxnId="{A81323A0-6892-4AEC-B101-3523874BC0F6}">
      <dgm:prSet/>
      <dgm:spPr/>
      <dgm:t>
        <a:bodyPr/>
        <a:lstStyle/>
        <a:p>
          <a:endParaRPr lang="ru-RU"/>
        </a:p>
      </dgm:t>
    </dgm:pt>
    <dgm:pt modelId="{ACE96653-8BB9-47C4-BEE3-EBE731D5C0C2}" type="sibTrans" cxnId="{A81323A0-6892-4AEC-B101-3523874BC0F6}">
      <dgm:prSet/>
      <dgm:spPr/>
      <dgm:t>
        <a:bodyPr/>
        <a:lstStyle/>
        <a:p>
          <a:endParaRPr lang="ru-RU"/>
        </a:p>
      </dgm:t>
    </dgm:pt>
    <dgm:pt modelId="{4BDE5A83-4BC5-48EF-9867-53711812D5EA}">
      <dgm:prSet phldrT="[Текст]" custT="1"/>
      <dgm:spPr/>
      <dgm:t>
        <a:bodyPr/>
        <a:lstStyle/>
        <a:p>
          <a:r>
            <a:rPr lang="uk-UA" sz="2000" dirty="0" smtClean="0"/>
            <a:t>Автоматизоване робоче місце практичного психолога</a:t>
          </a:r>
          <a:endParaRPr lang="ru-RU" sz="2000" dirty="0"/>
        </a:p>
      </dgm:t>
    </dgm:pt>
    <dgm:pt modelId="{AC2A373E-050B-4B58-A3F5-F34495BDB2FA}" type="parTrans" cxnId="{08186B3B-58D4-4FA6-AE38-4533D07C8D96}">
      <dgm:prSet/>
      <dgm:spPr/>
      <dgm:t>
        <a:bodyPr/>
        <a:lstStyle/>
        <a:p>
          <a:endParaRPr lang="ru-RU"/>
        </a:p>
      </dgm:t>
    </dgm:pt>
    <dgm:pt modelId="{B4BB113E-6F56-4839-9F76-4B37870F4A46}" type="sibTrans" cxnId="{08186B3B-58D4-4FA6-AE38-4533D07C8D96}">
      <dgm:prSet/>
      <dgm:spPr/>
      <dgm:t>
        <a:bodyPr/>
        <a:lstStyle/>
        <a:p>
          <a:endParaRPr lang="ru-RU"/>
        </a:p>
      </dgm:t>
    </dgm:pt>
    <dgm:pt modelId="{04DEF31D-3329-4FC4-8CAB-A660A14761B5}">
      <dgm:prSet phldrT="[Текст]"/>
      <dgm:spPr/>
      <dgm:t>
        <a:bodyPr/>
        <a:lstStyle/>
        <a:p>
          <a:endParaRPr lang="ru-RU" sz="1800" dirty="0"/>
        </a:p>
      </dgm:t>
    </dgm:pt>
    <dgm:pt modelId="{1BAC3B3D-9A64-4BBE-A29A-D79080E12727}" type="parTrans" cxnId="{CE0BFE29-3196-4A1E-96DB-CC1B04F2E0BD}">
      <dgm:prSet/>
      <dgm:spPr/>
      <dgm:t>
        <a:bodyPr/>
        <a:lstStyle/>
        <a:p>
          <a:endParaRPr lang="ru-RU"/>
        </a:p>
      </dgm:t>
    </dgm:pt>
    <dgm:pt modelId="{355B0CBC-B1DC-4351-8DEE-83D0371482E0}" type="sibTrans" cxnId="{CE0BFE29-3196-4A1E-96DB-CC1B04F2E0BD}">
      <dgm:prSet/>
      <dgm:spPr/>
      <dgm:t>
        <a:bodyPr/>
        <a:lstStyle/>
        <a:p>
          <a:endParaRPr lang="ru-RU"/>
        </a:p>
      </dgm:t>
    </dgm:pt>
    <dgm:pt modelId="{6E0FF3A5-2C29-46FB-BC47-E2F7FCE9A16A}">
      <dgm:prSet phldrT="[Текст]" custT="1"/>
      <dgm:spPr/>
      <dgm:t>
        <a:bodyPr/>
        <a:lstStyle/>
        <a:p>
          <a:r>
            <a:rPr lang="uk-UA" sz="2000" dirty="0" smtClean="0"/>
            <a:t>Обслуговування електронних баз даних  </a:t>
          </a:r>
          <a:r>
            <a:rPr lang="uk-UA" sz="2000" dirty="0" err="1" smtClean="0"/>
            <a:t>“Шкільний</a:t>
          </a:r>
          <a:r>
            <a:rPr lang="uk-UA" sz="2000" dirty="0" smtClean="0"/>
            <a:t> контингент ” та </a:t>
          </a:r>
          <a:r>
            <a:rPr lang="uk-UA" sz="2000" dirty="0" err="1" smtClean="0"/>
            <a:t>“Педкадри”</a:t>
          </a:r>
          <a:endParaRPr lang="ru-RU" sz="2000" dirty="0"/>
        </a:p>
      </dgm:t>
    </dgm:pt>
    <dgm:pt modelId="{BA348490-C824-496F-B803-25C7F2455B95}" type="parTrans" cxnId="{65E9CD7E-C041-4BB7-B163-07C2445B4D16}">
      <dgm:prSet/>
      <dgm:spPr/>
      <dgm:t>
        <a:bodyPr/>
        <a:lstStyle/>
        <a:p>
          <a:endParaRPr lang="ru-RU"/>
        </a:p>
      </dgm:t>
    </dgm:pt>
    <dgm:pt modelId="{B9FEC328-606F-4969-80AD-A45EC71B1B64}" type="sibTrans" cxnId="{65E9CD7E-C041-4BB7-B163-07C2445B4D16}">
      <dgm:prSet/>
      <dgm:spPr/>
      <dgm:t>
        <a:bodyPr/>
        <a:lstStyle/>
        <a:p>
          <a:endParaRPr lang="ru-RU"/>
        </a:p>
      </dgm:t>
    </dgm:pt>
    <dgm:pt modelId="{ED71FC28-B18E-4B18-BF74-944D8AEC1A76}">
      <dgm:prSet phldrT="[Текст]" custT="1"/>
      <dgm:spPr/>
      <dgm:t>
        <a:bodyPr/>
        <a:lstStyle/>
        <a:p>
          <a:r>
            <a:rPr lang="uk-UA" sz="2000" dirty="0" smtClean="0"/>
            <a:t>Автоматизоване робочі місця керівників гімназії</a:t>
          </a:r>
          <a:endParaRPr lang="ru-RU" sz="2000" dirty="0"/>
        </a:p>
      </dgm:t>
    </dgm:pt>
    <dgm:pt modelId="{D7B86880-1484-462B-B41D-30664540CAE2}" type="parTrans" cxnId="{B59A5B4D-E62C-4FD3-9187-EAF4568E20BD}">
      <dgm:prSet/>
      <dgm:spPr/>
      <dgm:t>
        <a:bodyPr/>
        <a:lstStyle/>
        <a:p>
          <a:endParaRPr lang="uk-UA"/>
        </a:p>
      </dgm:t>
    </dgm:pt>
    <dgm:pt modelId="{96CA2851-652C-4528-B124-D91A098CC203}" type="sibTrans" cxnId="{B59A5B4D-E62C-4FD3-9187-EAF4568E20BD}">
      <dgm:prSet/>
      <dgm:spPr/>
      <dgm:t>
        <a:bodyPr/>
        <a:lstStyle/>
        <a:p>
          <a:endParaRPr lang="uk-UA"/>
        </a:p>
      </dgm:t>
    </dgm:pt>
    <dgm:pt modelId="{CB13F55D-CC39-4316-BE24-E87C4189A455}" type="pres">
      <dgm:prSet presAssocID="{090CE9E2-29D0-40E7-9FCB-E289EBDD67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6A2B46-FA64-47FD-8970-B2AE78FB12BA}" type="pres">
      <dgm:prSet presAssocID="{5196D96F-D1A4-4382-9DD6-2DA3EF50ABDC}" presName="comp" presStyleCnt="0"/>
      <dgm:spPr/>
    </dgm:pt>
    <dgm:pt modelId="{1423A6DB-F56F-4065-A669-55DC71A728F2}" type="pres">
      <dgm:prSet presAssocID="{5196D96F-D1A4-4382-9DD6-2DA3EF50ABDC}" presName="box" presStyleLbl="node1" presStyleIdx="0" presStyleCnt="2" custScaleY="80612" custLinFactNeighborY="5995"/>
      <dgm:spPr/>
      <dgm:t>
        <a:bodyPr/>
        <a:lstStyle/>
        <a:p>
          <a:endParaRPr lang="ru-RU"/>
        </a:p>
      </dgm:t>
    </dgm:pt>
    <dgm:pt modelId="{A17362DC-1D63-4CAC-9E99-47CD86FED48A}" type="pres">
      <dgm:prSet presAssocID="{5196D96F-D1A4-4382-9DD6-2DA3EF50ABDC}" presName="img" presStyleLbl="fgImgPlace1" presStyleIdx="0" presStyleCnt="2" custScaleY="75340" custLinFactNeighborX="260" custLinFactNeighborY="63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E1B77697-A2C4-4C62-8289-C18FD6AA5DAA}" type="pres">
      <dgm:prSet presAssocID="{5196D96F-D1A4-4382-9DD6-2DA3EF50ABD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9064B-52D4-4F82-BF9E-B43CB69BF33F}" type="pres">
      <dgm:prSet presAssocID="{6969F99C-32B5-44D3-A7DF-F376DFEA8CF6}" presName="spacer" presStyleCnt="0"/>
      <dgm:spPr/>
    </dgm:pt>
    <dgm:pt modelId="{140FE295-C5A6-48F0-9A5D-BC0CD70083C5}" type="pres">
      <dgm:prSet presAssocID="{ED7048E4-879D-4458-AA89-E94D4C5F57C1}" presName="comp" presStyleCnt="0"/>
      <dgm:spPr/>
    </dgm:pt>
    <dgm:pt modelId="{F72654EB-E03F-4EC6-AF45-7FD1C5CC6A97}" type="pres">
      <dgm:prSet presAssocID="{ED7048E4-879D-4458-AA89-E94D4C5F57C1}" presName="box" presStyleLbl="node1" presStyleIdx="1" presStyleCnt="2"/>
      <dgm:spPr/>
      <dgm:t>
        <a:bodyPr/>
        <a:lstStyle/>
        <a:p>
          <a:endParaRPr lang="ru-RU"/>
        </a:p>
      </dgm:t>
    </dgm:pt>
    <dgm:pt modelId="{B84D4CC8-E266-48B3-986F-47A16E6BA3DE}" type="pres">
      <dgm:prSet presAssocID="{ED7048E4-879D-4458-AA89-E94D4C5F57C1}" presName="img" presStyleLbl="fgImgPlace1" presStyleIdx="1" presStyleCnt="2" custScaleX="92187" custScaleY="78210" custLinFactNeighborX="-3647" custLinFactNeighborY="-635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91C57C21-4ECA-4C4F-ACF6-AE45343592BD}" type="pres">
      <dgm:prSet presAssocID="{ED7048E4-879D-4458-AA89-E94D4C5F57C1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287B9-CE9F-4AD5-91D1-9816AC410819}" type="presOf" srcId="{04DEF31D-3329-4FC4-8CAB-A660A14761B5}" destId="{F72654EB-E03F-4EC6-AF45-7FD1C5CC6A97}" srcOrd="0" destOrd="5" presId="urn:microsoft.com/office/officeart/2005/8/layout/vList4#3"/>
    <dgm:cxn modelId="{CE0BFE29-3196-4A1E-96DB-CC1B04F2E0BD}" srcId="{ED7048E4-879D-4458-AA89-E94D4C5F57C1}" destId="{04DEF31D-3329-4FC4-8CAB-A660A14761B5}" srcOrd="4" destOrd="0" parTransId="{1BAC3B3D-9A64-4BBE-A29A-D79080E12727}" sibTransId="{355B0CBC-B1DC-4351-8DEE-83D0371482E0}"/>
    <dgm:cxn modelId="{08186B3B-58D4-4FA6-AE38-4533D07C8D96}" srcId="{ED7048E4-879D-4458-AA89-E94D4C5F57C1}" destId="{4BDE5A83-4BC5-48EF-9867-53711812D5EA}" srcOrd="2" destOrd="0" parTransId="{AC2A373E-050B-4B58-A3F5-F34495BDB2FA}" sibTransId="{B4BB113E-6F56-4839-9F76-4B37870F4A46}"/>
    <dgm:cxn modelId="{559B560E-C61A-454F-87D6-351D71D46156}" type="presOf" srcId="{5196D96F-D1A4-4382-9DD6-2DA3EF50ABDC}" destId="{1423A6DB-F56F-4065-A669-55DC71A728F2}" srcOrd="0" destOrd="0" presId="urn:microsoft.com/office/officeart/2005/8/layout/vList4#3"/>
    <dgm:cxn modelId="{65E9CD7E-C041-4BB7-B163-07C2445B4D16}" srcId="{ED7048E4-879D-4458-AA89-E94D4C5F57C1}" destId="{6E0FF3A5-2C29-46FB-BC47-E2F7FCE9A16A}" srcOrd="3" destOrd="0" parTransId="{BA348490-C824-496F-B803-25C7F2455B95}" sibTransId="{B9FEC328-606F-4969-80AD-A45EC71B1B64}"/>
    <dgm:cxn modelId="{ACA7C639-7F1B-496B-8F1E-D1CC6F226C7A}" type="presOf" srcId="{ED7048E4-879D-4458-AA89-E94D4C5F57C1}" destId="{91C57C21-4ECA-4C4F-ACF6-AE45343592BD}" srcOrd="1" destOrd="0" presId="urn:microsoft.com/office/officeart/2005/8/layout/vList4#3"/>
    <dgm:cxn modelId="{B74C3FAD-1C1C-4775-9242-02CE98A3A3F8}" type="presOf" srcId="{6E0FF3A5-2C29-46FB-BC47-E2F7FCE9A16A}" destId="{F72654EB-E03F-4EC6-AF45-7FD1C5CC6A97}" srcOrd="0" destOrd="4" presId="urn:microsoft.com/office/officeart/2005/8/layout/vList4#3"/>
    <dgm:cxn modelId="{B761B04F-F4E2-459F-AC2A-FC7100DA7AE5}" type="presOf" srcId="{ED71FC28-B18E-4B18-BF74-944D8AEC1A76}" destId="{91C57C21-4ECA-4C4F-ACF6-AE45343592BD}" srcOrd="1" destOrd="1" presId="urn:microsoft.com/office/officeart/2005/8/layout/vList4#3"/>
    <dgm:cxn modelId="{5AE00DAD-40B5-4163-9E24-E68C9CAB0093}" type="presOf" srcId="{04DEF31D-3329-4FC4-8CAB-A660A14761B5}" destId="{91C57C21-4ECA-4C4F-ACF6-AE45343592BD}" srcOrd="1" destOrd="5" presId="urn:microsoft.com/office/officeart/2005/8/layout/vList4#3"/>
    <dgm:cxn modelId="{91912135-AD1B-46F1-B330-005ED527BEE9}" type="presOf" srcId="{ED7048E4-879D-4458-AA89-E94D4C5F57C1}" destId="{F72654EB-E03F-4EC6-AF45-7FD1C5CC6A97}" srcOrd="0" destOrd="0" presId="urn:microsoft.com/office/officeart/2005/8/layout/vList4#3"/>
    <dgm:cxn modelId="{D9F08062-9995-4E28-9B49-F537F240E884}" type="presOf" srcId="{6E0FF3A5-2C29-46FB-BC47-E2F7FCE9A16A}" destId="{91C57C21-4ECA-4C4F-ACF6-AE45343592BD}" srcOrd="1" destOrd="4" presId="urn:microsoft.com/office/officeart/2005/8/layout/vList4#3"/>
    <dgm:cxn modelId="{F731025A-4B55-4D35-B15A-4E33888CE4B8}" type="presOf" srcId="{D6E9304D-CCE8-46AA-A5CB-4E1802744688}" destId="{F72654EB-E03F-4EC6-AF45-7FD1C5CC6A97}" srcOrd="0" destOrd="2" presId="urn:microsoft.com/office/officeart/2005/8/layout/vList4#3"/>
    <dgm:cxn modelId="{81A6B489-9536-41D5-B636-9071B820DB50}" srcId="{090CE9E2-29D0-40E7-9FCB-E289EBDD6783}" destId="{5196D96F-D1A4-4382-9DD6-2DA3EF50ABDC}" srcOrd="0" destOrd="0" parTransId="{18D5B5EF-34DE-4EDA-93D8-5574287879C6}" sibTransId="{6969F99C-32B5-44D3-A7DF-F376DFEA8CF6}"/>
    <dgm:cxn modelId="{149B0CE3-AC96-4A3F-A041-61D9B6CA6596}" type="presOf" srcId="{D6E9304D-CCE8-46AA-A5CB-4E1802744688}" destId="{91C57C21-4ECA-4C4F-ACF6-AE45343592BD}" srcOrd="1" destOrd="2" presId="urn:microsoft.com/office/officeart/2005/8/layout/vList4#3"/>
    <dgm:cxn modelId="{AA539FC1-70E7-40A7-9223-356BD18DAB0A}" type="presOf" srcId="{CCA7AE99-0AA0-433A-B4CF-318DF61A015C}" destId="{1423A6DB-F56F-4065-A669-55DC71A728F2}" srcOrd="0" destOrd="1" presId="urn:microsoft.com/office/officeart/2005/8/layout/vList4#3"/>
    <dgm:cxn modelId="{441D3996-DE31-48BD-957D-E7C3F93F6E96}" type="presOf" srcId="{B1338C34-EB0F-4123-BF18-3EE2B308DF03}" destId="{E1B77697-A2C4-4C62-8289-C18FD6AA5DAA}" srcOrd="1" destOrd="2" presId="urn:microsoft.com/office/officeart/2005/8/layout/vList4#3"/>
    <dgm:cxn modelId="{62E0256D-12A0-4D95-BB80-595C98C5095B}" type="presOf" srcId="{ED71FC28-B18E-4B18-BF74-944D8AEC1A76}" destId="{F72654EB-E03F-4EC6-AF45-7FD1C5CC6A97}" srcOrd="0" destOrd="1" presId="urn:microsoft.com/office/officeart/2005/8/layout/vList4#3"/>
    <dgm:cxn modelId="{8E802D82-E5F7-4722-9A50-708D4D56F66C}" type="presOf" srcId="{CCA7AE99-0AA0-433A-B4CF-318DF61A015C}" destId="{E1B77697-A2C4-4C62-8289-C18FD6AA5DAA}" srcOrd="1" destOrd="1" presId="urn:microsoft.com/office/officeart/2005/8/layout/vList4#3"/>
    <dgm:cxn modelId="{6EDD26E9-1E71-4FC8-A573-BE94286468EB}" type="presOf" srcId="{4BDE5A83-4BC5-48EF-9867-53711812D5EA}" destId="{91C57C21-4ECA-4C4F-ACF6-AE45343592BD}" srcOrd="1" destOrd="3" presId="urn:microsoft.com/office/officeart/2005/8/layout/vList4#3"/>
    <dgm:cxn modelId="{A81323A0-6892-4AEC-B101-3523874BC0F6}" srcId="{ED7048E4-879D-4458-AA89-E94D4C5F57C1}" destId="{D6E9304D-CCE8-46AA-A5CB-4E1802744688}" srcOrd="1" destOrd="0" parTransId="{93208C04-0AA1-463A-9EFF-1CB1F7167D35}" sibTransId="{ACE96653-8BB9-47C4-BEE3-EBE731D5C0C2}"/>
    <dgm:cxn modelId="{B59A5B4D-E62C-4FD3-9187-EAF4568E20BD}" srcId="{ED7048E4-879D-4458-AA89-E94D4C5F57C1}" destId="{ED71FC28-B18E-4B18-BF74-944D8AEC1A76}" srcOrd="0" destOrd="0" parTransId="{D7B86880-1484-462B-B41D-30664540CAE2}" sibTransId="{96CA2851-652C-4528-B124-D91A098CC203}"/>
    <dgm:cxn modelId="{BC703D6B-F556-497F-ACB2-670C0D90DC2D}" srcId="{090CE9E2-29D0-40E7-9FCB-E289EBDD6783}" destId="{ED7048E4-879D-4458-AA89-E94D4C5F57C1}" srcOrd="1" destOrd="0" parTransId="{C16C2087-B9ED-4733-8AE9-BC9C20E441E9}" sibTransId="{0DA309A6-6B25-4F29-914E-CF588A41FBD2}"/>
    <dgm:cxn modelId="{6D9A40AE-D5BA-4D80-95F9-1CC3C9770920}" srcId="{5196D96F-D1A4-4382-9DD6-2DA3EF50ABDC}" destId="{B1338C34-EB0F-4123-BF18-3EE2B308DF03}" srcOrd="1" destOrd="0" parTransId="{2DF6C3B1-A5C7-4FE1-BC35-ED5A86233012}" sibTransId="{33414527-C2A7-4F77-8F16-C9D260F14BC7}"/>
    <dgm:cxn modelId="{10F008C9-91A8-4EC8-8587-5A112AA531EA}" type="presOf" srcId="{5196D96F-D1A4-4382-9DD6-2DA3EF50ABDC}" destId="{E1B77697-A2C4-4C62-8289-C18FD6AA5DAA}" srcOrd="1" destOrd="0" presId="urn:microsoft.com/office/officeart/2005/8/layout/vList4#3"/>
    <dgm:cxn modelId="{44905AC4-525F-46E0-B662-DFA0CD0BD1A7}" type="presOf" srcId="{B1338C34-EB0F-4123-BF18-3EE2B308DF03}" destId="{1423A6DB-F56F-4065-A669-55DC71A728F2}" srcOrd="0" destOrd="2" presId="urn:microsoft.com/office/officeart/2005/8/layout/vList4#3"/>
    <dgm:cxn modelId="{C302A9E4-4FA6-4AE7-BF75-531B1E758E26}" type="presOf" srcId="{090CE9E2-29D0-40E7-9FCB-E289EBDD6783}" destId="{CB13F55D-CC39-4316-BE24-E87C4189A455}" srcOrd="0" destOrd="0" presId="urn:microsoft.com/office/officeart/2005/8/layout/vList4#3"/>
    <dgm:cxn modelId="{9CFA76F7-B928-4C0B-88BF-5B0DA9C03128}" srcId="{5196D96F-D1A4-4382-9DD6-2DA3EF50ABDC}" destId="{CCA7AE99-0AA0-433A-B4CF-318DF61A015C}" srcOrd="0" destOrd="0" parTransId="{D88F3455-CA71-44EC-B18C-303EA6035B5F}" sibTransId="{DD282374-3714-45CC-8E1B-D8FB08F9DB4C}"/>
    <dgm:cxn modelId="{CE9D214B-FEDB-4130-AD9A-BD1906A7929E}" type="presOf" srcId="{4BDE5A83-4BC5-48EF-9867-53711812D5EA}" destId="{F72654EB-E03F-4EC6-AF45-7FD1C5CC6A97}" srcOrd="0" destOrd="3" presId="urn:microsoft.com/office/officeart/2005/8/layout/vList4#3"/>
    <dgm:cxn modelId="{29A354AC-4B73-473A-BEED-35D307AE3D3A}" type="presParOf" srcId="{CB13F55D-CC39-4316-BE24-E87C4189A455}" destId="{F06A2B46-FA64-47FD-8970-B2AE78FB12BA}" srcOrd="0" destOrd="0" presId="urn:microsoft.com/office/officeart/2005/8/layout/vList4#3"/>
    <dgm:cxn modelId="{1B47BB8D-F4A1-40B7-BD58-85FF1BED60E3}" type="presParOf" srcId="{F06A2B46-FA64-47FD-8970-B2AE78FB12BA}" destId="{1423A6DB-F56F-4065-A669-55DC71A728F2}" srcOrd="0" destOrd="0" presId="urn:microsoft.com/office/officeart/2005/8/layout/vList4#3"/>
    <dgm:cxn modelId="{1D71DFBF-9E89-42EB-957B-4AC3879BB7D6}" type="presParOf" srcId="{F06A2B46-FA64-47FD-8970-B2AE78FB12BA}" destId="{A17362DC-1D63-4CAC-9E99-47CD86FED48A}" srcOrd="1" destOrd="0" presId="urn:microsoft.com/office/officeart/2005/8/layout/vList4#3"/>
    <dgm:cxn modelId="{6B804D74-728D-4CA0-AE5C-22B8D59E79C1}" type="presParOf" srcId="{F06A2B46-FA64-47FD-8970-B2AE78FB12BA}" destId="{E1B77697-A2C4-4C62-8289-C18FD6AA5DAA}" srcOrd="2" destOrd="0" presId="urn:microsoft.com/office/officeart/2005/8/layout/vList4#3"/>
    <dgm:cxn modelId="{A858974B-CEC8-4BA2-94DC-C5F2F93B30CB}" type="presParOf" srcId="{CB13F55D-CC39-4316-BE24-E87C4189A455}" destId="{61F9064B-52D4-4F82-BF9E-B43CB69BF33F}" srcOrd="1" destOrd="0" presId="urn:microsoft.com/office/officeart/2005/8/layout/vList4#3"/>
    <dgm:cxn modelId="{126653BA-6DB9-422A-BAC0-7C6EBF6E97AD}" type="presParOf" srcId="{CB13F55D-CC39-4316-BE24-E87C4189A455}" destId="{140FE295-C5A6-48F0-9A5D-BC0CD70083C5}" srcOrd="2" destOrd="0" presId="urn:microsoft.com/office/officeart/2005/8/layout/vList4#3"/>
    <dgm:cxn modelId="{993DF820-24C3-40FB-BA7C-465DF1D0D402}" type="presParOf" srcId="{140FE295-C5A6-48F0-9A5D-BC0CD70083C5}" destId="{F72654EB-E03F-4EC6-AF45-7FD1C5CC6A97}" srcOrd="0" destOrd="0" presId="urn:microsoft.com/office/officeart/2005/8/layout/vList4#3"/>
    <dgm:cxn modelId="{BD23215C-11D3-48FF-978E-4F7E28ADCFFD}" type="presParOf" srcId="{140FE295-C5A6-48F0-9A5D-BC0CD70083C5}" destId="{B84D4CC8-E266-48B3-986F-47A16E6BA3DE}" srcOrd="1" destOrd="0" presId="urn:microsoft.com/office/officeart/2005/8/layout/vList4#3"/>
    <dgm:cxn modelId="{1ED22115-52D6-4767-ABA5-88A2C809FCA3}" type="presParOf" srcId="{140FE295-C5A6-48F0-9A5D-BC0CD70083C5}" destId="{91C57C21-4ECA-4C4F-ACF6-AE45343592BD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0CE9E2-29D0-40E7-9FCB-E289EBDD6783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96D96F-D1A4-4382-9DD6-2DA3EF50ABDC}">
      <dgm:prSet phldrT="[Текст]"/>
      <dgm:spPr/>
      <dgm:t>
        <a:bodyPr/>
        <a:lstStyle/>
        <a:p>
          <a:r>
            <a:rPr lang="uk-UA" sz="2400" i="0" dirty="0" smtClean="0"/>
            <a:t>Забезпечення вільного доступу всіх учасників навчально-виховного процесу до світових інформаційних ресурсів</a:t>
          </a:r>
          <a:endParaRPr lang="ru-RU" sz="2400" i="0" dirty="0"/>
        </a:p>
      </dgm:t>
    </dgm:pt>
    <dgm:pt modelId="{18D5B5EF-34DE-4EDA-93D8-5574287879C6}" type="parTrans" cxnId="{81A6B489-9536-41D5-B636-9071B820DB50}">
      <dgm:prSet/>
      <dgm:spPr/>
      <dgm:t>
        <a:bodyPr/>
        <a:lstStyle/>
        <a:p>
          <a:endParaRPr lang="ru-RU"/>
        </a:p>
      </dgm:t>
    </dgm:pt>
    <dgm:pt modelId="{6969F99C-32B5-44D3-A7DF-F376DFEA8CF6}" type="sibTrans" cxnId="{81A6B489-9536-41D5-B636-9071B820DB50}">
      <dgm:prSet/>
      <dgm:spPr/>
      <dgm:t>
        <a:bodyPr/>
        <a:lstStyle/>
        <a:p>
          <a:endParaRPr lang="ru-RU"/>
        </a:p>
      </dgm:t>
    </dgm:pt>
    <dgm:pt modelId="{CCA7AE99-0AA0-433A-B4CF-318DF61A015C}">
      <dgm:prSet phldrT="[Текст]" custT="1"/>
      <dgm:spPr/>
      <dgm:t>
        <a:bodyPr/>
        <a:lstStyle/>
        <a:p>
          <a:r>
            <a:rPr lang="uk-UA" sz="2000" dirty="0" smtClean="0"/>
            <a:t>Упровадження інформаційно-комунікаційних  технологій у практику роботи  бібліотеки</a:t>
          </a:r>
          <a:endParaRPr lang="ru-RU" sz="2000" dirty="0"/>
        </a:p>
      </dgm:t>
    </dgm:pt>
    <dgm:pt modelId="{D88F3455-CA71-44EC-B18C-303EA6035B5F}" type="parTrans" cxnId="{9CFA76F7-B928-4C0B-88BF-5B0DA9C03128}">
      <dgm:prSet/>
      <dgm:spPr/>
      <dgm:t>
        <a:bodyPr/>
        <a:lstStyle/>
        <a:p>
          <a:endParaRPr lang="ru-RU"/>
        </a:p>
      </dgm:t>
    </dgm:pt>
    <dgm:pt modelId="{DD282374-3714-45CC-8E1B-D8FB08F9DB4C}" type="sibTrans" cxnId="{9CFA76F7-B928-4C0B-88BF-5B0DA9C03128}">
      <dgm:prSet/>
      <dgm:spPr/>
      <dgm:t>
        <a:bodyPr/>
        <a:lstStyle/>
        <a:p>
          <a:endParaRPr lang="ru-RU"/>
        </a:p>
      </dgm:t>
    </dgm:pt>
    <dgm:pt modelId="{B1338C34-EB0F-4123-BF18-3EE2B308DF03}">
      <dgm:prSet phldrT="[Текст]" custT="1"/>
      <dgm:spPr/>
      <dgm:t>
        <a:bodyPr/>
        <a:lstStyle/>
        <a:p>
          <a:r>
            <a:rPr lang="uk-UA" sz="2000" dirty="0" smtClean="0"/>
            <a:t>Участь у міжнародних та регіональних </a:t>
          </a:r>
          <a:r>
            <a:rPr lang="uk-UA" sz="2000" dirty="0" err="1" smtClean="0"/>
            <a:t>Айорн-Вікі</a:t>
          </a:r>
          <a:r>
            <a:rPr lang="uk-UA" sz="2000" dirty="0" smtClean="0"/>
            <a:t> проектах</a:t>
          </a:r>
          <a:endParaRPr lang="ru-RU" sz="2000" dirty="0"/>
        </a:p>
      </dgm:t>
    </dgm:pt>
    <dgm:pt modelId="{2DF6C3B1-A5C7-4FE1-BC35-ED5A86233012}" type="parTrans" cxnId="{6D9A40AE-D5BA-4D80-95F9-1CC3C9770920}">
      <dgm:prSet/>
      <dgm:spPr/>
      <dgm:t>
        <a:bodyPr/>
        <a:lstStyle/>
        <a:p>
          <a:endParaRPr lang="ru-RU"/>
        </a:p>
      </dgm:t>
    </dgm:pt>
    <dgm:pt modelId="{33414527-C2A7-4F77-8F16-C9D260F14BC7}" type="sibTrans" cxnId="{6D9A40AE-D5BA-4D80-95F9-1CC3C9770920}">
      <dgm:prSet/>
      <dgm:spPr/>
      <dgm:t>
        <a:bodyPr/>
        <a:lstStyle/>
        <a:p>
          <a:endParaRPr lang="ru-RU"/>
        </a:p>
      </dgm:t>
    </dgm:pt>
    <dgm:pt modelId="{ED7048E4-879D-4458-AA89-E94D4C5F57C1}">
      <dgm:prSet phldrT="[Текст]" custT="1"/>
      <dgm:spPr/>
      <dgm:t>
        <a:bodyPr/>
        <a:lstStyle/>
        <a:p>
          <a:endParaRPr lang="uk-UA" sz="2800" dirty="0" smtClean="0"/>
        </a:p>
        <a:p>
          <a:r>
            <a:rPr lang="uk-UA" sz="2400" dirty="0" smtClean="0"/>
            <a:t>Апробація електронних засобів навчального призначення</a:t>
          </a:r>
          <a:endParaRPr lang="ru-RU" sz="2400" dirty="0"/>
        </a:p>
      </dgm:t>
    </dgm:pt>
    <dgm:pt modelId="{C16C2087-B9ED-4733-8AE9-BC9C20E441E9}" type="parTrans" cxnId="{BC703D6B-F556-497F-ACB2-670C0D90DC2D}">
      <dgm:prSet/>
      <dgm:spPr/>
      <dgm:t>
        <a:bodyPr/>
        <a:lstStyle/>
        <a:p>
          <a:endParaRPr lang="ru-RU"/>
        </a:p>
      </dgm:t>
    </dgm:pt>
    <dgm:pt modelId="{0DA309A6-6B25-4F29-914E-CF588A41FBD2}" type="sibTrans" cxnId="{BC703D6B-F556-497F-ACB2-670C0D90DC2D}">
      <dgm:prSet/>
      <dgm:spPr/>
      <dgm:t>
        <a:bodyPr/>
        <a:lstStyle/>
        <a:p>
          <a:endParaRPr lang="ru-RU"/>
        </a:p>
      </dgm:t>
    </dgm:pt>
    <dgm:pt modelId="{04DEF31D-3329-4FC4-8CAB-A660A14761B5}">
      <dgm:prSet phldrT="[Текст]"/>
      <dgm:spPr/>
      <dgm:t>
        <a:bodyPr/>
        <a:lstStyle/>
        <a:p>
          <a:endParaRPr lang="ru-RU" sz="2200" dirty="0"/>
        </a:p>
      </dgm:t>
    </dgm:pt>
    <dgm:pt modelId="{1BAC3B3D-9A64-4BBE-A29A-D79080E12727}" type="parTrans" cxnId="{CE0BFE29-3196-4A1E-96DB-CC1B04F2E0BD}">
      <dgm:prSet/>
      <dgm:spPr/>
      <dgm:t>
        <a:bodyPr/>
        <a:lstStyle/>
        <a:p>
          <a:endParaRPr lang="ru-RU"/>
        </a:p>
      </dgm:t>
    </dgm:pt>
    <dgm:pt modelId="{355B0CBC-B1DC-4351-8DEE-83D0371482E0}" type="sibTrans" cxnId="{CE0BFE29-3196-4A1E-96DB-CC1B04F2E0BD}">
      <dgm:prSet/>
      <dgm:spPr/>
      <dgm:t>
        <a:bodyPr/>
        <a:lstStyle/>
        <a:p>
          <a:endParaRPr lang="ru-RU"/>
        </a:p>
      </dgm:t>
    </dgm:pt>
    <dgm:pt modelId="{3CB87413-53E4-463A-B102-4E9607C048FE}">
      <dgm:prSet phldrT="[Текст]" custT="1"/>
      <dgm:spPr/>
      <dgm:t>
        <a:bodyPr/>
        <a:lstStyle/>
        <a:p>
          <a:r>
            <a:rPr lang="uk-UA" sz="2000" dirty="0" smtClean="0"/>
            <a:t>Вивчення можливостей  Інтернет-мережі (внутрішньої  корпоративної мережі закладу)</a:t>
          </a:r>
          <a:endParaRPr lang="ru-RU" sz="2000" dirty="0"/>
        </a:p>
      </dgm:t>
    </dgm:pt>
    <dgm:pt modelId="{508F6F18-942B-47B9-ADCB-E5CFD7B1F719}" type="parTrans" cxnId="{A07901E8-AF32-4BDB-8296-9282538BD9C9}">
      <dgm:prSet/>
      <dgm:spPr/>
      <dgm:t>
        <a:bodyPr/>
        <a:lstStyle/>
        <a:p>
          <a:endParaRPr lang="ru-RU"/>
        </a:p>
      </dgm:t>
    </dgm:pt>
    <dgm:pt modelId="{BE0FADB7-EF34-4EEA-9C5C-19526A0FEF83}" type="sibTrans" cxnId="{A07901E8-AF32-4BDB-8296-9282538BD9C9}">
      <dgm:prSet/>
      <dgm:spPr/>
      <dgm:t>
        <a:bodyPr/>
        <a:lstStyle/>
        <a:p>
          <a:endParaRPr lang="ru-RU"/>
        </a:p>
      </dgm:t>
    </dgm:pt>
    <dgm:pt modelId="{CB13F55D-CC39-4316-BE24-E87C4189A455}" type="pres">
      <dgm:prSet presAssocID="{090CE9E2-29D0-40E7-9FCB-E289EBDD67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6A2B46-FA64-47FD-8970-B2AE78FB12BA}" type="pres">
      <dgm:prSet presAssocID="{5196D96F-D1A4-4382-9DD6-2DA3EF50ABDC}" presName="comp" presStyleCnt="0"/>
      <dgm:spPr/>
    </dgm:pt>
    <dgm:pt modelId="{1423A6DB-F56F-4065-A669-55DC71A728F2}" type="pres">
      <dgm:prSet presAssocID="{5196D96F-D1A4-4382-9DD6-2DA3EF50ABDC}" presName="box" presStyleLbl="node1" presStyleIdx="0" presStyleCnt="2"/>
      <dgm:spPr/>
      <dgm:t>
        <a:bodyPr/>
        <a:lstStyle/>
        <a:p>
          <a:endParaRPr lang="ru-RU"/>
        </a:p>
      </dgm:t>
    </dgm:pt>
    <dgm:pt modelId="{A17362DC-1D63-4CAC-9E99-47CD86FED48A}" type="pres">
      <dgm:prSet presAssocID="{5196D96F-D1A4-4382-9DD6-2DA3EF50ABDC}" presName="img" presStyleLbl="fgImgPlace1" presStyleIdx="0" presStyleCnt="2" custScaleY="55904" custLinFactNeighborX="-8198" custLinFactNeighborY="-246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E1B77697-A2C4-4C62-8289-C18FD6AA5DAA}" type="pres">
      <dgm:prSet presAssocID="{5196D96F-D1A4-4382-9DD6-2DA3EF50ABD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9064B-52D4-4F82-BF9E-B43CB69BF33F}" type="pres">
      <dgm:prSet presAssocID="{6969F99C-32B5-44D3-A7DF-F376DFEA8CF6}" presName="spacer" presStyleCnt="0"/>
      <dgm:spPr/>
    </dgm:pt>
    <dgm:pt modelId="{140FE295-C5A6-48F0-9A5D-BC0CD70083C5}" type="pres">
      <dgm:prSet presAssocID="{ED7048E4-879D-4458-AA89-E94D4C5F57C1}" presName="comp" presStyleCnt="0"/>
      <dgm:spPr/>
    </dgm:pt>
    <dgm:pt modelId="{F72654EB-E03F-4EC6-AF45-7FD1C5CC6A97}" type="pres">
      <dgm:prSet presAssocID="{ED7048E4-879D-4458-AA89-E94D4C5F57C1}" presName="box" presStyleLbl="node1" presStyleIdx="1" presStyleCnt="2" custScaleY="39530" custLinFactNeighborY="-5572"/>
      <dgm:spPr/>
      <dgm:t>
        <a:bodyPr/>
        <a:lstStyle/>
        <a:p>
          <a:endParaRPr lang="ru-RU"/>
        </a:p>
      </dgm:t>
    </dgm:pt>
    <dgm:pt modelId="{B84D4CC8-E266-48B3-986F-47A16E6BA3DE}" type="pres">
      <dgm:prSet presAssocID="{ED7048E4-879D-4458-AA89-E94D4C5F57C1}" presName="img" presStyleLbl="fgImgPlace1" presStyleIdx="1" presStyleCnt="2" custScaleX="95018" custScaleY="54856" custLinFactNeighborX="-6721" custLinFactNeighborY="-3632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91C57C21-4ECA-4C4F-ACF6-AE45343592BD}" type="pres">
      <dgm:prSet presAssocID="{ED7048E4-879D-4458-AA89-E94D4C5F57C1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3214E7-BCC2-475C-A72A-758305F160A8}" type="presOf" srcId="{ED7048E4-879D-4458-AA89-E94D4C5F57C1}" destId="{91C57C21-4ECA-4C4F-ACF6-AE45343592BD}" srcOrd="1" destOrd="0" presId="urn:microsoft.com/office/officeart/2005/8/layout/vList4#4"/>
    <dgm:cxn modelId="{08FB590F-F5FA-435F-BB7C-7856601176C2}" type="presOf" srcId="{3CB87413-53E4-463A-B102-4E9607C048FE}" destId="{1423A6DB-F56F-4065-A669-55DC71A728F2}" srcOrd="0" destOrd="1" presId="urn:microsoft.com/office/officeart/2005/8/layout/vList4#4"/>
    <dgm:cxn modelId="{BC703D6B-F556-497F-ACB2-670C0D90DC2D}" srcId="{090CE9E2-29D0-40E7-9FCB-E289EBDD6783}" destId="{ED7048E4-879D-4458-AA89-E94D4C5F57C1}" srcOrd="1" destOrd="0" parTransId="{C16C2087-B9ED-4733-8AE9-BC9C20E441E9}" sibTransId="{0DA309A6-6B25-4F29-914E-CF588A41FBD2}"/>
    <dgm:cxn modelId="{6D9A40AE-D5BA-4D80-95F9-1CC3C9770920}" srcId="{5196D96F-D1A4-4382-9DD6-2DA3EF50ABDC}" destId="{B1338C34-EB0F-4123-BF18-3EE2B308DF03}" srcOrd="2" destOrd="0" parTransId="{2DF6C3B1-A5C7-4FE1-BC35-ED5A86233012}" sibTransId="{33414527-C2A7-4F77-8F16-C9D260F14BC7}"/>
    <dgm:cxn modelId="{0C9E5370-D093-4EF9-A00F-8D88C30EA433}" type="presOf" srcId="{CCA7AE99-0AA0-433A-B4CF-318DF61A015C}" destId="{1423A6DB-F56F-4065-A669-55DC71A728F2}" srcOrd="0" destOrd="2" presId="urn:microsoft.com/office/officeart/2005/8/layout/vList4#4"/>
    <dgm:cxn modelId="{81A6B489-9536-41D5-B636-9071B820DB50}" srcId="{090CE9E2-29D0-40E7-9FCB-E289EBDD6783}" destId="{5196D96F-D1A4-4382-9DD6-2DA3EF50ABDC}" srcOrd="0" destOrd="0" parTransId="{18D5B5EF-34DE-4EDA-93D8-5574287879C6}" sibTransId="{6969F99C-32B5-44D3-A7DF-F376DFEA8CF6}"/>
    <dgm:cxn modelId="{42D01D6D-EF5D-4724-9FB6-638DB4195169}" type="presOf" srcId="{5196D96F-D1A4-4382-9DD6-2DA3EF50ABDC}" destId="{E1B77697-A2C4-4C62-8289-C18FD6AA5DAA}" srcOrd="1" destOrd="0" presId="urn:microsoft.com/office/officeart/2005/8/layout/vList4#4"/>
    <dgm:cxn modelId="{84C447AA-DB66-4C40-8068-442C9C02AFE5}" type="presOf" srcId="{CCA7AE99-0AA0-433A-B4CF-318DF61A015C}" destId="{E1B77697-A2C4-4C62-8289-C18FD6AA5DAA}" srcOrd="1" destOrd="2" presId="urn:microsoft.com/office/officeart/2005/8/layout/vList4#4"/>
    <dgm:cxn modelId="{1EF98DBA-EC83-4C1F-AC42-F433BE137320}" type="presOf" srcId="{B1338C34-EB0F-4123-BF18-3EE2B308DF03}" destId="{1423A6DB-F56F-4065-A669-55DC71A728F2}" srcOrd="0" destOrd="3" presId="urn:microsoft.com/office/officeart/2005/8/layout/vList4#4"/>
    <dgm:cxn modelId="{0BFC4D70-8453-442A-A38B-03AD5D28B1A1}" type="presOf" srcId="{04DEF31D-3329-4FC4-8CAB-A660A14761B5}" destId="{91C57C21-4ECA-4C4F-ACF6-AE45343592BD}" srcOrd="1" destOrd="1" presId="urn:microsoft.com/office/officeart/2005/8/layout/vList4#4"/>
    <dgm:cxn modelId="{48D02081-C93B-453B-BE6F-3FC639D34039}" type="presOf" srcId="{B1338C34-EB0F-4123-BF18-3EE2B308DF03}" destId="{E1B77697-A2C4-4C62-8289-C18FD6AA5DAA}" srcOrd="1" destOrd="3" presId="urn:microsoft.com/office/officeart/2005/8/layout/vList4#4"/>
    <dgm:cxn modelId="{9CFA76F7-B928-4C0B-88BF-5B0DA9C03128}" srcId="{5196D96F-D1A4-4382-9DD6-2DA3EF50ABDC}" destId="{CCA7AE99-0AA0-433A-B4CF-318DF61A015C}" srcOrd="1" destOrd="0" parTransId="{D88F3455-CA71-44EC-B18C-303EA6035B5F}" sibTransId="{DD282374-3714-45CC-8E1B-D8FB08F9DB4C}"/>
    <dgm:cxn modelId="{4436A09D-FEC9-409A-BF0B-419C05BF3196}" type="presOf" srcId="{ED7048E4-879D-4458-AA89-E94D4C5F57C1}" destId="{F72654EB-E03F-4EC6-AF45-7FD1C5CC6A97}" srcOrd="0" destOrd="0" presId="urn:microsoft.com/office/officeart/2005/8/layout/vList4#4"/>
    <dgm:cxn modelId="{E524AD27-9EB2-4714-BDC9-339C9C49E1DF}" type="presOf" srcId="{5196D96F-D1A4-4382-9DD6-2DA3EF50ABDC}" destId="{1423A6DB-F56F-4065-A669-55DC71A728F2}" srcOrd="0" destOrd="0" presId="urn:microsoft.com/office/officeart/2005/8/layout/vList4#4"/>
    <dgm:cxn modelId="{D9045196-8A2E-49C8-872B-61E5CB90DE22}" type="presOf" srcId="{3CB87413-53E4-463A-B102-4E9607C048FE}" destId="{E1B77697-A2C4-4C62-8289-C18FD6AA5DAA}" srcOrd="1" destOrd="1" presId="urn:microsoft.com/office/officeart/2005/8/layout/vList4#4"/>
    <dgm:cxn modelId="{CE0BFE29-3196-4A1E-96DB-CC1B04F2E0BD}" srcId="{ED7048E4-879D-4458-AA89-E94D4C5F57C1}" destId="{04DEF31D-3329-4FC4-8CAB-A660A14761B5}" srcOrd="0" destOrd="0" parTransId="{1BAC3B3D-9A64-4BBE-A29A-D79080E12727}" sibTransId="{355B0CBC-B1DC-4351-8DEE-83D0371482E0}"/>
    <dgm:cxn modelId="{A07901E8-AF32-4BDB-8296-9282538BD9C9}" srcId="{5196D96F-D1A4-4382-9DD6-2DA3EF50ABDC}" destId="{3CB87413-53E4-463A-B102-4E9607C048FE}" srcOrd="0" destOrd="0" parTransId="{508F6F18-942B-47B9-ADCB-E5CFD7B1F719}" sibTransId="{BE0FADB7-EF34-4EEA-9C5C-19526A0FEF83}"/>
    <dgm:cxn modelId="{18AF185E-CA90-4C0F-9AE5-9809E53795D3}" type="presOf" srcId="{04DEF31D-3329-4FC4-8CAB-A660A14761B5}" destId="{F72654EB-E03F-4EC6-AF45-7FD1C5CC6A97}" srcOrd="0" destOrd="1" presId="urn:microsoft.com/office/officeart/2005/8/layout/vList4#4"/>
    <dgm:cxn modelId="{BF93E28E-5263-4F1F-ABE0-62311F896772}" type="presOf" srcId="{090CE9E2-29D0-40E7-9FCB-E289EBDD6783}" destId="{CB13F55D-CC39-4316-BE24-E87C4189A455}" srcOrd="0" destOrd="0" presId="urn:microsoft.com/office/officeart/2005/8/layout/vList4#4"/>
    <dgm:cxn modelId="{D785C8D1-E9C3-4B19-AF5D-D904744879CD}" type="presParOf" srcId="{CB13F55D-CC39-4316-BE24-E87C4189A455}" destId="{F06A2B46-FA64-47FD-8970-B2AE78FB12BA}" srcOrd="0" destOrd="0" presId="urn:microsoft.com/office/officeart/2005/8/layout/vList4#4"/>
    <dgm:cxn modelId="{53DE51D9-313F-4AA7-95DB-91E74CE3E0A8}" type="presParOf" srcId="{F06A2B46-FA64-47FD-8970-B2AE78FB12BA}" destId="{1423A6DB-F56F-4065-A669-55DC71A728F2}" srcOrd="0" destOrd="0" presId="urn:microsoft.com/office/officeart/2005/8/layout/vList4#4"/>
    <dgm:cxn modelId="{5371985B-5A04-4FC8-86F6-994F23F774F8}" type="presParOf" srcId="{F06A2B46-FA64-47FD-8970-B2AE78FB12BA}" destId="{A17362DC-1D63-4CAC-9E99-47CD86FED48A}" srcOrd="1" destOrd="0" presId="urn:microsoft.com/office/officeart/2005/8/layout/vList4#4"/>
    <dgm:cxn modelId="{07A1120B-5269-447A-A32A-928B8870B7A1}" type="presParOf" srcId="{F06A2B46-FA64-47FD-8970-B2AE78FB12BA}" destId="{E1B77697-A2C4-4C62-8289-C18FD6AA5DAA}" srcOrd="2" destOrd="0" presId="urn:microsoft.com/office/officeart/2005/8/layout/vList4#4"/>
    <dgm:cxn modelId="{36F1F3DB-33A7-4754-A591-D05F674D1363}" type="presParOf" srcId="{CB13F55D-CC39-4316-BE24-E87C4189A455}" destId="{61F9064B-52D4-4F82-BF9E-B43CB69BF33F}" srcOrd="1" destOrd="0" presId="urn:microsoft.com/office/officeart/2005/8/layout/vList4#4"/>
    <dgm:cxn modelId="{C0BCAF21-5340-43BD-9F62-C005174F1C62}" type="presParOf" srcId="{CB13F55D-CC39-4316-BE24-E87C4189A455}" destId="{140FE295-C5A6-48F0-9A5D-BC0CD70083C5}" srcOrd="2" destOrd="0" presId="urn:microsoft.com/office/officeart/2005/8/layout/vList4#4"/>
    <dgm:cxn modelId="{7B6517D8-EC4E-40D4-BAB0-98A6657A70FE}" type="presParOf" srcId="{140FE295-C5A6-48F0-9A5D-BC0CD70083C5}" destId="{F72654EB-E03F-4EC6-AF45-7FD1C5CC6A97}" srcOrd="0" destOrd="0" presId="urn:microsoft.com/office/officeart/2005/8/layout/vList4#4"/>
    <dgm:cxn modelId="{6D40F660-30EF-48DC-B345-5867DE949061}" type="presParOf" srcId="{140FE295-C5A6-48F0-9A5D-BC0CD70083C5}" destId="{B84D4CC8-E266-48B3-986F-47A16E6BA3DE}" srcOrd="1" destOrd="0" presId="urn:microsoft.com/office/officeart/2005/8/layout/vList4#4"/>
    <dgm:cxn modelId="{6B066D31-64A2-4E04-924D-5512E43F0D5E}" type="presParOf" srcId="{140FE295-C5A6-48F0-9A5D-BC0CD70083C5}" destId="{91C57C21-4ECA-4C4F-ACF6-AE45343592BD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3A6DB-F56F-4065-A669-55DC71A728F2}">
      <dsp:nvSpPr>
        <dsp:cNvPr id="0" name=""/>
        <dsp:cNvSpPr/>
      </dsp:nvSpPr>
      <dsp:spPr>
        <a:xfrm>
          <a:off x="0" y="0"/>
          <a:ext cx="8429684" cy="2550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i="1" kern="1200" dirty="0" smtClean="0"/>
            <a:t>Використання ІКТ у навчально-виховному процесі в середовищі «1 учень - 1 комп’ютер» на базі шкільних </a:t>
          </a:r>
          <a:r>
            <a:rPr lang="uk-UA" sz="2900" i="1" kern="1200" dirty="0" err="1" smtClean="0"/>
            <a:t>нетбуків</a:t>
          </a:r>
          <a:r>
            <a:rPr lang="uk-UA" sz="2900" i="1" kern="1200" dirty="0" smtClean="0"/>
            <a:t>» серед учнів 2-4 класів</a:t>
          </a:r>
          <a:endParaRPr lang="ru-RU" sz="2900" kern="1200" dirty="0"/>
        </a:p>
      </dsp:txBody>
      <dsp:txXfrm>
        <a:off x="1941010" y="0"/>
        <a:ext cx="6488673" cy="2550734"/>
      </dsp:txXfrm>
    </dsp:sp>
    <dsp:sp modelId="{A17362DC-1D63-4CAC-9E99-47CD86FED48A}">
      <dsp:nvSpPr>
        <dsp:cNvPr id="0" name=""/>
        <dsp:cNvSpPr/>
      </dsp:nvSpPr>
      <dsp:spPr>
        <a:xfrm>
          <a:off x="255073" y="500066"/>
          <a:ext cx="1685936" cy="15506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33596E-5B43-41EB-983D-5CA8DFEF2E07}">
      <dsp:nvSpPr>
        <dsp:cNvPr id="0" name=""/>
        <dsp:cNvSpPr/>
      </dsp:nvSpPr>
      <dsp:spPr>
        <a:xfrm>
          <a:off x="0" y="2805807"/>
          <a:ext cx="8429684" cy="2550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Оптимальні шляхи використання інформаційних технологій на базі предметних кабінетів</a:t>
          </a:r>
          <a:endParaRPr lang="ru-RU" sz="29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Природничо-математичного циклу</a:t>
          </a: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Гуманітарного циклу</a:t>
          </a: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Естетичного циклу</a:t>
          </a:r>
          <a:endParaRPr lang="ru-RU" sz="2300" kern="1200" dirty="0"/>
        </a:p>
      </dsp:txBody>
      <dsp:txXfrm>
        <a:off x="1941010" y="2805807"/>
        <a:ext cx="6488673" cy="2550734"/>
      </dsp:txXfrm>
    </dsp:sp>
    <dsp:sp modelId="{02B7C3FC-FFB5-4FC4-BB2A-890DEC549FB2}">
      <dsp:nvSpPr>
        <dsp:cNvPr id="0" name=""/>
        <dsp:cNvSpPr/>
      </dsp:nvSpPr>
      <dsp:spPr>
        <a:xfrm>
          <a:off x="255073" y="3214710"/>
          <a:ext cx="1685936" cy="17329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3A6DB-F56F-4065-A669-55DC71A728F2}">
      <dsp:nvSpPr>
        <dsp:cNvPr id="0" name=""/>
        <dsp:cNvSpPr/>
      </dsp:nvSpPr>
      <dsp:spPr>
        <a:xfrm>
          <a:off x="0" y="0"/>
          <a:ext cx="9001156" cy="28974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Підготовка педагогічних працівників до використання ІКТ у навчально-виховному процесі</a:t>
          </a:r>
          <a:endParaRPr lang="ru-RU" sz="26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Навчання педагогічних працівників гімназії за програмою </a:t>
          </a:r>
          <a:r>
            <a:rPr lang="uk-UA" sz="2200" kern="1200" dirty="0" err="1" smtClean="0"/>
            <a:t>Інтел</a:t>
          </a:r>
          <a:r>
            <a:rPr lang="uk-UA" sz="2200" kern="1200" dirty="0" smtClean="0"/>
            <a:t> *Навчання для майбутнього.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Навчання педагогічних працівників використанню ресурсів середовища Веб-2.0 у навчальному процесі</a:t>
          </a:r>
          <a:endParaRPr lang="ru-RU" sz="2200" kern="1200" dirty="0"/>
        </a:p>
      </dsp:txBody>
      <dsp:txXfrm>
        <a:off x="2100061" y="0"/>
        <a:ext cx="6901094" cy="2897410"/>
      </dsp:txXfrm>
    </dsp:sp>
    <dsp:sp modelId="{A17362DC-1D63-4CAC-9E99-47CD86FED48A}">
      <dsp:nvSpPr>
        <dsp:cNvPr id="0" name=""/>
        <dsp:cNvSpPr/>
      </dsp:nvSpPr>
      <dsp:spPr>
        <a:xfrm>
          <a:off x="357158" y="642965"/>
          <a:ext cx="1685574" cy="1611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654EB-E03F-4EC6-AF45-7FD1C5CC6A97}">
      <dsp:nvSpPr>
        <dsp:cNvPr id="0" name=""/>
        <dsp:cNvSpPr/>
      </dsp:nvSpPr>
      <dsp:spPr>
        <a:xfrm>
          <a:off x="0" y="3197240"/>
          <a:ext cx="9001156" cy="23673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Створення  та застосування предметно-інформаційних ресурсів освітнього середовища гімназії</a:t>
          </a:r>
          <a:endParaRPr lang="ru-RU" sz="26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Підтримка  та розширення  веб-сайту гімназії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Участь у проекті </a:t>
          </a:r>
          <a:r>
            <a:rPr lang="uk-UA" sz="2200" kern="1200" dirty="0" err="1" smtClean="0"/>
            <a:t>“БЦВікі”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Апробація дистанційного навчання</a:t>
          </a:r>
          <a:endParaRPr lang="ru-RU" sz="22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>
        <a:off x="2100061" y="3197240"/>
        <a:ext cx="6901094" cy="2367340"/>
      </dsp:txXfrm>
    </dsp:sp>
    <dsp:sp modelId="{B84D4CC8-E266-48B3-986F-47A16E6BA3DE}">
      <dsp:nvSpPr>
        <dsp:cNvPr id="0" name=""/>
        <dsp:cNvSpPr/>
      </dsp:nvSpPr>
      <dsp:spPr>
        <a:xfrm>
          <a:off x="299830" y="3580183"/>
          <a:ext cx="1800231" cy="16014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3A6DB-F56F-4065-A669-55DC71A728F2}">
      <dsp:nvSpPr>
        <dsp:cNvPr id="0" name=""/>
        <dsp:cNvSpPr/>
      </dsp:nvSpPr>
      <dsp:spPr>
        <a:xfrm>
          <a:off x="0" y="168443"/>
          <a:ext cx="9144000" cy="2264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Використання інформаційних технологій у </a:t>
          </a:r>
          <a:r>
            <a:rPr lang="uk-UA" sz="2400" kern="1200" dirty="0" err="1" smtClean="0"/>
            <a:t>позанавчальній</a:t>
          </a:r>
          <a:r>
            <a:rPr lang="uk-UA" sz="2400" kern="1200" dirty="0" smtClean="0"/>
            <a:t> діяльності гімназії</a:t>
          </a:r>
          <a:endParaRPr lang="ru-RU" sz="2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Визначення методів використання інформаційних технологій у роботі  музею – світлиці народного побуту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У роботі  НТУ:  у процесі дослідницької діяльності учнів-членів МАН та підготовки до олімпіад. </a:t>
          </a:r>
          <a:endParaRPr lang="ru-RU" sz="2000" kern="1200" dirty="0"/>
        </a:p>
      </dsp:txBody>
      <dsp:txXfrm>
        <a:off x="2109773" y="168443"/>
        <a:ext cx="7034226" cy="2264981"/>
      </dsp:txXfrm>
    </dsp:sp>
    <dsp:sp modelId="{A17362DC-1D63-4CAC-9E99-47CD86FED48A}">
      <dsp:nvSpPr>
        <dsp:cNvPr id="0" name=""/>
        <dsp:cNvSpPr/>
      </dsp:nvSpPr>
      <dsp:spPr>
        <a:xfrm>
          <a:off x="285728" y="428618"/>
          <a:ext cx="1828800" cy="16934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654EB-E03F-4EC6-AF45-7FD1C5CC6A97}">
      <dsp:nvSpPr>
        <dsp:cNvPr id="0" name=""/>
        <dsp:cNvSpPr/>
      </dsp:nvSpPr>
      <dsp:spPr>
        <a:xfrm>
          <a:off x="0" y="2545954"/>
          <a:ext cx="9144000" cy="2809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Використання інформаційних технологій в управлінській діяльності </a:t>
          </a:r>
          <a:endParaRPr lang="ru-RU" sz="2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Автоматизоване робочі місця керівників гімназії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Автоматизоване робоче місце соціального педагога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Автоматизоване робоче місце практичного психолога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Обслуговування електронних баз даних  </a:t>
          </a:r>
          <a:r>
            <a:rPr lang="uk-UA" sz="2000" kern="1200" dirty="0" err="1" smtClean="0"/>
            <a:t>“Шкільний</a:t>
          </a:r>
          <a:r>
            <a:rPr lang="uk-UA" sz="2000" kern="1200" dirty="0" smtClean="0"/>
            <a:t> контингент ” та </a:t>
          </a:r>
          <a:r>
            <a:rPr lang="uk-UA" sz="2000" kern="1200" dirty="0" err="1" smtClean="0"/>
            <a:t>“Педкадри”</a:t>
          </a:r>
          <a:endParaRPr lang="ru-RU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>
        <a:off x="2109773" y="2545954"/>
        <a:ext cx="7034226" cy="2809731"/>
      </dsp:txXfrm>
    </dsp:sp>
    <dsp:sp modelId="{B84D4CC8-E266-48B3-986F-47A16E6BA3DE}">
      <dsp:nvSpPr>
        <dsp:cNvPr id="0" name=""/>
        <dsp:cNvSpPr/>
      </dsp:nvSpPr>
      <dsp:spPr>
        <a:xfrm>
          <a:off x="285718" y="2928954"/>
          <a:ext cx="1685915" cy="17579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3A6DB-F56F-4065-A669-55DC71A728F2}">
      <dsp:nvSpPr>
        <dsp:cNvPr id="0" name=""/>
        <dsp:cNvSpPr/>
      </dsp:nvSpPr>
      <dsp:spPr>
        <a:xfrm>
          <a:off x="0" y="0"/>
          <a:ext cx="9001156" cy="36186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0" kern="1200" dirty="0" smtClean="0"/>
            <a:t>Забезпечення вільного доступу всіх учасників навчально-виховного процесу до світових інформаційних ресурсів</a:t>
          </a:r>
          <a:endParaRPr lang="ru-RU" sz="2400" i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Вивчення можливостей  Інтернет-мережі (внутрішньої  корпоративної мережі закладу)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Упровадження інформаційно-комунікаційних  технологій у практику роботи  бібліотеки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Участь у міжнародних та регіональних </a:t>
          </a:r>
          <a:r>
            <a:rPr lang="uk-UA" sz="2000" kern="1200" dirty="0" err="1" smtClean="0"/>
            <a:t>Айорн-Вікі</a:t>
          </a:r>
          <a:r>
            <a:rPr lang="uk-UA" sz="2000" kern="1200" dirty="0" smtClean="0"/>
            <a:t> проектах</a:t>
          </a:r>
          <a:endParaRPr lang="ru-RU" sz="2000" kern="1200" dirty="0"/>
        </a:p>
      </dsp:txBody>
      <dsp:txXfrm>
        <a:off x="2162093" y="0"/>
        <a:ext cx="6839062" cy="3618626"/>
      </dsp:txXfrm>
    </dsp:sp>
    <dsp:sp modelId="{A17362DC-1D63-4CAC-9E99-47CD86FED48A}">
      <dsp:nvSpPr>
        <dsp:cNvPr id="0" name=""/>
        <dsp:cNvSpPr/>
      </dsp:nvSpPr>
      <dsp:spPr>
        <a:xfrm>
          <a:off x="214279" y="928684"/>
          <a:ext cx="1800231" cy="16183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654EB-E03F-4EC6-AF45-7FD1C5CC6A97}">
      <dsp:nvSpPr>
        <dsp:cNvPr id="0" name=""/>
        <dsp:cNvSpPr/>
      </dsp:nvSpPr>
      <dsp:spPr>
        <a:xfrm>
          <a:off x="0" y="3857650"/>
          <a:ext cx="9001156" cy="14304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kern="1200" dirty="0" smtClean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Апробація електронних засобів навчального призначення</a:t>
          </a:r>
          <a:endParaRPr lang="ru-RU" sz="24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200" kern="1200" dirty="0"/>
        </a:p>
      </dsp:txBody>
      <dsp:txXfrm>
        <a:off x="2162093" y="3857650"/>
        <a:ext cx="6839062" cy="1430442"/>
      </dsp:txXfrm>
    </dsp:sp>
    <dsp:sp modelId="{B84D4CC8-E266-48B3-986F-47A16E6BA3DE}">
      <dsp:nvSpPr>
        <dsp:cNvPr id="0" name=""/>
        <dsp:cNvSpPr/>
      </dsp:nvSpPr>
      <dsp:spPr>
        <a:xfrm>
          <a:off x="285712" y="2928944"/>
          <a:ext cx="1710543" cy="158802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7DC0D09-BA31-4CE7-A3E9-69DBFF60AD6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F78B8E-2542-4889-AB08-7A43A66F3EE9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936C3-34C1-4FDD-ADAA-159088FE9B83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969E08-4025-4847-82D7-5DDF3C66BF4B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F98C3-98BA-4A53-ADAE-5690EA986817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F4AD8-5AB2-45F2-901B-40E4B930AC53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DC2888-834A-41B8-A5DA-3E8CBF565E03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583642-4909-46C7-BBBD-124FBBDCACD4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EF00B3-B308-4C19-8F77-4933A4A48A3B}" type="slidenum">
              <a:rPr lang="ru-RU" altLang="ru-RU"/>
              <a:pPr/>
              <a:t>18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C4A84-CFD2-4858-990F-DF1E78DB2B29}" type="slidenum">
              <a:rPr lang="ru-RU" altLang="ru-RU"/>
              <a:pPr/>
              <a:t>19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CB8059-65A4-4653-A7EB-16EF7A4D41A8}" type="slidenum">
              <a:rPr lang="ru-RU" altLang="ru-RU"/>
              <a:pPr/>
              <a:t>20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E2588D-20D8-4FBA-88F6-5A2DA3648F5A}" type="slidenum">
              <a:rPr lang="ru-RU" altLang="ru-RU"/>
              <a:pPr/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5894CB-CD5B-4048-B77D-81ACE35E71B4}" type="slidenum">
              <a:rPr lang="ru-RU" altLang="ru-RU"/>
              <a:pPr/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2A51AF-9934-4C6E-A064-B2450415BBF4}" type="slidenum">
              <a:rPr lang="ru-RU" altLang="ru-RU"/>
              <a:pPr/>
              <a:t>22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476747-86BC-4F5B-A3D6-18C25B7257F9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DCF20-71E0-4A8D-8A6B-499C3D48AB93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25806B-26FF-4B03-A3E3-2012A85BB01F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4F834B-311A-44E0-8BC0-6FECEE02A426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BD6BFC-6763-45EE-BA8A-49FACCAE003D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9A2A68-022C-4F1C-A325-CDF21392D9F3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D0B77-4C6E-4DFC-BD27-1BE9CAB9A462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0B8C63-33B6-4534-956C-00B967183387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DCF0AA-4C12-413D-9E29-728419DB09CD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72B736-ED51-48BF-BBFF-E076BBB15B17}" type="slidenum">
              <a:rPr lang="ru-RU" altLang="ru-RU"/>
              <a:pPr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0A0B0B-A9EB-4F07-8426-F94DDD849BBD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84F45B-9111-4EA2-81E5-8A7AC1EF9A11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2FB3E-18B3-4905-AE9B-8EC16BB20972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4D3860-8027-4AF2-A175-7B533A055C8D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BC084-FFA8-4161-ACB8-2599FA2F62A2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C24E7-D45F-474D-A3C0-9CA6C5628FD6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9C9C4D-FA44-4BC7-9874-5D717AF7C211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1877D-A172-4C0C-8D18-31685293A25A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0099AA-026E-45EA-9750-BA4BBD0657EE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1D967-C42C-41A0-975B-D3976D8964A4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FDDA90-7025-460E-B11D-15AF60881AB6}" type="slidenum">
              <a:rPr lang="ru-RU" altLang="ru-RU"/>
              <a:pPr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2FEC7-B47F-472A-BED8-6757C667D5AA}" type="slidenum">
              <a:rPr lang="ru-RU" altLang="ru-RU"/>
              <a:pPr/>
              <a:t>42</a:t>
            </a:fld>
            <a:endParaRPr lang="ru-RU" altLang="ru-RU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16E23-4F8C-49F4-9451-A86947C20581}" type="slidenum">
              <a:rPr lang="ru-RU" altLang="ru-RU"/>
              <a:pPr/>
              <a:t>43</a:t>
            </a:fld>
            <a:endParaRPr lang="ru-RU" altLang="ru-RU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30E1BB-694A-4576-A356-AC92AF8AE733}" type="slidenum">
              <a:rPr lang="ru-RU" altLang="ru-RU"/>
              <a:pPr/>
              <a:t>44</a:t>
            </a:fld>
            <a:endParaRPr lang="ru-RU" altLang="ru-RU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D9E54D-E3CB-41A0-AB23-A4065FC41F9B}" type="slidenum">
              <a:rPr lang="ru-RU" altLang="ru-RU"/>
              <a:pPr/>
              <a:t>45</a:t>
            </a:fld>
            <a:endParaRPr lang="ru-RU" altLang="ru-RU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71285-E1EE-4820-AAD7-C68B4458F13F}" type="slidenum">
              <a:rPr lang="ru-RU" altLang="ru-RU"/>
              <a:pPr/>
              <a:t>46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1013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C8BBBE-7430-4D58-9536-238B78C904D0}" type="slidenum">
              <a:rPr lang="ru-RU" altLang="ru-RU"/>
              <a:pPr/>
              <a:t>47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C8F28A-A624-4936-AEC6-A852047424DE}" type="slidenum">
              <a:rPr lang="ru-RU" altLang="ru-RU"/>
              <a:pPr/>
              <a:t>48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34D729-7217-40C7-BA38-6206274E3329}" type="slidenum">
              <a:rPr lang="ru-RU" altLang="ru-RU"/>
              <a:pPr/>
              <a:t>49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542B6B-ACC1-46CD-A718-AB3583B69ABE}" type="slidenum">
              <a:rPr lang="ru-RU" altLang="ru-RU"/>
              <a:pPr/>
              <a:t>50</a:t>
            </a:fld>
            <a:endParaRPr lang="ru-RU" altLang="ru-RU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1A8F9-7B6E-46F6-9B57-0278AD42EF4C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C3C757-07EB-48D2-9BC6-9DBF7966DB5B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65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427A27-11EA-4195-8DF5-9C1711041526}" type="slidenum">
              <a:rPr lang="ru-RU" altLang="ru-RU"/>
              <a:pPr/>
              <a:t>52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A540F9-B039-4D81-9632-A936744115F2}" type="slidenum">
              <a:rPr lang="ru-RU" altLang="ru-RU"/>
              <a:pPr/>
              <a:t>53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225B04-F3C1-4426-8C5B-8C3CC913FCFE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F43EBE-6949-499B-8378-EB0C83D53EE8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E04F4-FD5C-4B91-8C76-BC36476DD812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3676C8-C861-4AE9-B67B-C642C89EEF4B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>
            <a:spLocks noChangeArrowheads="1"/>
          </p:cNvSpPr>
          <p:nvPr/>
        </p:nvSpPr>
        <p:spPr bwMode="gray">
          <a:xfrm>
            <a:off x="0" y="6562725"/>
            <a:ext cx="9144000" cy="3048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38039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" name="Line 21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uk-UA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28600" y="304800"/>
            <a:ext cx="1079500" cy="633413"/>
            <a:chOff x="2680" y="3678"/>
            <a:chExt cx="680" cy="399"/>
          </a:xfrm>
        </p:grpSpPr>
        <p:sp>
          <p:nvSpPr>
            <p:cNvPr id="7" name="Text Box 14"/>
            <p:cNvSpPr txBox="1">
              <a:spLocks noChangeArrowheads="1"/>
            </p:cNvSpPr>
            <p:nvPr/>
          </p:nvSpPr>
          <p:spPr bwMode="gray">
            <a:xfrm>
              <a:off x="2680" y="3789"/>
              <a:ext cx="680" cy="2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2400" b="1" smtClean="0"/>
                <a:t>LOGO</a:t>
              </a:r>
            </a:p>
          </p:txBody>
        </p:sp>
        <p:sp>
          <p:nvSpPr>
            <p:cNvPr id="8" name="AutoShape 15"/>
            <p:cNvSpPr>
              <a:spLocks noChangeArrowheads="1"/>
            </p:cNvSpPr>
            <p:nvPr/>
          </p:nvSpPr>
          <p:spPr bwMode="gray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914400" y="2286000"/>
            <a:ext cx="7304088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762000" y="1600200"/>
            <a:ext cx="7620000" cy="682625"/>
          </a:xfrm>
        </p:spPr>
        <p:txBody>
          <a:bodyPr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34150"/>
            <a:ext cx="2133600" cy="2444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34150"/>
            <a:ext cx="2895600" cy="2444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2133600" cy="244475"/>
          </a:xfrm>
        </p:spPr>
        <p:txBody>
          <a:bodyPr/>
          <a:lstStyle>
            <a:lvl1pPr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9F9C7FC-CC6F-4E97-8A51-91D614614179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D35BC-7FCC-42EE-A95D-332807B80EC4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9CC1A-482C-4BE3-AE58-94E67BC8A654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6248400" cy="487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48BEB-8E12-4291-8BAC-BCE6EE493BED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23997-EBDC-4CB8-99D8-C7B11F2CECF9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C7212-C6D3-4C56-A623-56C573DDA345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8A43C-F27F-4E78-8A6F-824D13811CE6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18F8A-1C75-4FE1-937B-93519A70379E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5D66-4BF1-4798-9DCC-EEB6AD59B7B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AACB-165A-4BD0-AB5F-C2C502075797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986D7-823A-47F8-9745-B832589CA41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1FE9B-F038-4B7B-8A98-C6137317568F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7"/>
          <p:cNvGraphicFramePr>
            <a:graphicFrameLocks noChangeAspect="1"/>
          </p:cNvGraphicFramePr>
          <p:nvPr/>
        </p:nvGraphicFramePr>
        <p:xfrm>
          <a:off x="0" y="0"/>
          <a:ext cx="914400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15" imgW="10793651" imgH="1498413" progId="Photoshop.Image.6">
                  <p:embed/>
                </p:oleObj>
              </mc:Choice>
              <mc:Fallback>
                <p:oleObj name="Image" r:id="rId15" imgW="10793651" imgH="1498413" progId="Photoshop.Image.6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9144000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2A2E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132767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18"/>
          <p:cNvSpPr>
            <a:spLocks noChangeArrowheads="1"/>
          </p:cNvSpPr>
          <p:nvPr/>
        </p:nvSpPr>
        <p:spPr bwMode="gray">
          <a:xfrm>
            <a:off x="304800" y="609600"/>
            <a:ext cx="8839200" cy="533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gray">
          <a:xfrm>
            <a:off x="9525" y="1114425"/>
            <a:ext cx="9144000" cy="762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38039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E5543370-45CB-4B17-9595-A46AD573985E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2438400" y="609600"/>
            <a:ext cx="6248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gray">
          <a:xfrm>
            <a:off x="8131175" y="257175"/>
            <a:ext cx="9906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2000" b="1" smtClean="0">
                <a:solidFill>
                  <a:schemeClr val="bg1"/>
                </a:solidFill>
              </a:rPr>
              <a:t>LOGO</a:t>
            </a:r>
          </a:p>
        </p:txBody>
      </p:sp>
      <p:sp>
        <p:nvSpPr>
          <p:cNvPr id="1035" name="AutoShape 14"/>
          <p:cNvSpPr>
            <a:spLocks noChangeArrowheads="1"/>
          </p:cNvSpPr>
          <p:nvPr/>
        </p:nvSpPr>
        <p:spPr bwMode="gray">
          <a:xfrm rot="5400000">
            <a:off x="8447088" y="-185738"/>
            <a:ext cx="273050" cy="860425"/>
          </a:xfrm>
          <a:prstGeom prst="moon">
            <a:avLst>
              <a:gd name="adj" fmla="val 21208"/>
            </a:avLst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file:///C:\Users\DD31~1\AppData\Local\Temp\FineReader10\media\image2.jpeg" TargetMode="External"/><Relationship Id="rId5" Type="http://schemas.openxmlformats.org/officeDocument/2006/relationships/image" Target="../media/image21.jpeg"/><Relationship Id="rId10" Type="http://schemas.openxmlformats.org/officeDocument/2006/relationships/image" Target="../media/image34.jpeg"/><Relationship Id="rId4" Type="http://schemas.openxmlformats.org/officeDocument/2006/relationships/image" Target="../media/image23.jpe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DD31~1\AppData\Local\Temp\FineReader10\media\image1.jpeg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9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2.jpeg"/><Relationship Id="rId10" Type="http://schemas.openxmlformats.org/officeDocument/2006/relationships/image" Target="../media/image49.png"/><Relationship Id="rId4" Type="http://schemas.openxmlformats.org/officeDocument/2006/relationships/image" Target="../media/image41.jpe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6.jpeg"/><Relationship Id="rId4" Type="http://schemas.openxmlformats.org/officeDocument/2006/relationships/chart" Target="../charts/char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179388" y="188913"/>
            <a:ext cx="129698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3375"/>
            <a:ext cx="9144000" cy="1809750"/>
          </a:xfrm>
        </p:spPr>
        <p:txBody>
          <a:bodyPr/>
          <a:lstStyle/>
          <a:p>
            <a:pPr eaLnBrk="1" hangingPunct="1"/>
            <a:r>
              <a:rPr lang="uk-UA" altLang="ru-RU" sz="3200" smtClean="0"/>
              <a:t>Старокотельнянська гімназія </a:t>
            </a:r>
            <a:br>
              <a:rPr lang="uk-UA" altLang="ru-RU" sz="3200" smtClean="0"/>
            </a:br>
            <a:r>
              <a:rPr lang="uk-UA" altLang="ru-RU" sz="2500" smtClean="0"/>
              <a:t>з поглибленим вивченням інформаційних технологій</a:t>
            </a:r>
            <a:endParaRPr lang="en-US" altLang="ru-RU" sz="250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9838" y="2276475"/>
            <a:ext cx="5003800" cy="2305050"/>
          </a:xfrm>
        </p:spPr>
        <p:txBody>
          <a:bodyPr/>
          <a:lstStyle/>
          <a:p>
            <a:pPr eaLnBrk="1" hangingPunct="1">
              <a:defRPr/>
            </a:pPr>
            <a:r>
              <a:rPr lang="uk-UA" altLang="ru-RU" sz="4300" b="1" dirty="0" smtClean="0">
                <a:solidFill>
                  <a:schemeClr val="accent5">
                    <a:lumMod val="10000"/>
                  </a:schemeClr>
                </a:solidFill>
              </a:rPr>
              <a:t>Система методичної роботи гімназії</a:t>
            </a:r>
            <a:r>
              <a:rPr lang="uk-UA" altLang="ru-RU" b="1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endParaRPr lang="en-US" altLang="ru-RU" b="1" dirty="0" smtClean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5" name="Picture 7" descr="E:\Фото для презентації\DSCN126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14282" y="0"/>
            <a:ext cx="1637730" cy="122844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80"/>
                            </p:stCondLst>
                            <p:childTnLst>
                              <p:par>
                                <p:cTn id="15" presetID="16" presetClass="emph" presetSubtype="0" repeatCount="indefinite" fill="hold" grpId="1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  <p:bldP spid="7065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0"/>
            <a:ext cx="7019925" cy="1254125"/>
          </a:xfrm>
        </p:spPr>
        <p:txBody>
          <a:bodyPr/>
          <a:lstStyle/>
          <a:p>
            <a:pPr eaLnBrk="1" hangingPunct="1"/>
            <a:r>
              <a:rPr lang="ru-RU" altLang="ru-RU" sz="2800" b="1" smtClean="0"/>
              <a:t>Форми методичної </a:t>
            </a:r>
            <a:br>
              <a:rPr lang="ru-RU" altLang="ru-RU" sz="2800" b="1" smtClean="0"/>
            </a:br>
            <a:r>
              <a:rPr lang="ru-RU" altLang="ru-RU" sz="2800" b="1" smtClean="0"/>
              <a:t>роботи гімназії</a:t>
            </a:r>
            <a:endParaRPr lang="en-US" altLang="ru-RU" sz="2800" b="1" smtClean="0"/>
          </a:p>
        </p:txBody>
      </p:sp>
      <p:sp>
        <p:nvSpPr>
          <p:cNvPr id="11267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357298"/>
            <a:ext cx="857256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32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1269" name="Picture 19" descr="J033691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112838" y="5157788"/>
            <a:ext cx="1038225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468313" y="1484313"/>
            <a:ext cx="3457575" cy="865187"/>
          </a:xfrm>
          <a:prstGeom prst="bevel">
            <a:avLst>
              <a:gd name="adj" fmla="val 12500"/>
            </a:avLst>
          </a:prstGeom>
          <a:solidFill>
            <a:srgbClr val="336699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3600" b="1" i="1" kern="0" smtClean="0">
                <a:solidFill>
                  <a:srgbClr val="FFFFFF"/>
                </a:solidFill>
                <a:latin typeface="Arial" panose="020B0604020202020204" pitchFamily="34" charset="0"/>
              </a:rPr>
              <a:t>Масові</a:t>
            </a:r>
            <a:endParaRPr lang="ru-RU" altLang="uk-UA" sz="3600" b="1" i="1" kern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2484438" y="2997200"/>
            <a:ext cx="3816350" cy="863600"/>
          </a:xfrm>
          <a:prstGeom prst="bevel">
            <a:avLst>
              <a:gd name="adj" fmla="val 12500"/>
            </a:avLst>
          </a:prstGeom>
          <a:solidFill>
            <a:srgbClr val="9AC2C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3600" i="1" kern="0" smtClean="0">
                <a:solidFill>
                  <a:srgbClr val="003300"/>
                </a:solidFill>
                <a:latin typeface="Arial" panose="020B0604020202020204" pitchFamily="34" charset="0"/>
              </a:rPr>
              <a:t>Групові</a:t>
            </a:r>
            <a:r>
              <a:rPr lang="uk-UA" altLang="uk-UA" sz="3600" i="1" kern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endParaRPr lang="ru-RU" altLang="uk-UA" sz="3600" i="1" kern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3635375" y="4581525"/>
            <a:ext cx="5113338" cy="936625"/>
          </a:xfrm>
          <a:prstGeom prst="beve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uk-UA" altLang="uk-UA" sz="3600" b="1">
                <a:solidFill>
                  <a:srgbClr val="663300"/>
                </a:solidFill>
              </a:rPr>
              <a:t>І</a:t>
            </a:r>
            <a:r>
              <a:rPr lang="uk-UA" altLang="uk-UA" sz="3600" b="1" i="1">
                <a:solidFill>
                  <a:srgbClr val="663300"/>
                </a:solidFill>
              </a:rPr>
              <a:t>ндивідуальні</a:t>
            </a:r>
            <a:r>
              <a:rPr lang="uk-UA" altLang="uk-UA" sz="3600" b="1" i="1">
                <a:solidFill>
                  <a:srgbClr val="FFFFFF"/>
                </a:solidFill>
              </a:rPr>
              <a:t> </a:t>
            </a:r>
            <a:endParaRPr lang="ru-RU" altLang="uk-UA" sz="3600" b="1" i="1">
              <a:solidFill>
                <a:srgbClr val="FFFFFF"/>
              </a:solidFill>
            </a:endParaRPr>
          </a:p>
        </p:txBody>
      </p:sp>
      <p:pic>
        <p:nvPicPr>
          <p:cNvPr id="11273" name="Picture 21" descr="J03369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50" y="1412875"/>
            <a:ext cx="16129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0"/>
            <a:ext cx="7019925" cy="1254125"/>
          </a:xfrm>
        </p:spPr>
        <p:txBody>
          <a:bodyPr/>
          <a:lstStyle/>
          <a:p>
            <a:pPr eaLnBrk="1" hangingPunct="1"/>
            <a:r>
              <a:rPr lang="ru-RU" altLang="ru-RU" sz="2800" b="1" smtClean="0"/>
              <a:t>Функції методичної</a:t>
            </a:r>
            <a:br>
              <a:rPr lang="ru-RU" altLang="ru-RU" sz="2800" b="1" smtClean="0"/>
            </a:br>
            <a:r>
              <a:rPr lang="ru-RU" altLang="ru-RU" sz="2800" b="1" smtClean="0"/>
              <a:t> роботи гімназії</a:t>
            </a:r>
            <a:endParaRPr lang="en-US" altLang="ru-RU" sz="2800" b="1" smtClean="0"/>
          </a:p>
        </p:txBody>
      </p:sp>
      <p:sp>
        <p:nvSpPr>
          <p:cNvPr id="12291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357298"/>
            <a:ext cx="857256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32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68413" y="1047750"/>
            <a:ext cx="4024312" cy="3000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uk-UA" altLang="uk-UA" kern="0" smtClean="0">
              <a:solidFill>
                <a:srgbClr val="FFFFFF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 rot="11030547">
            <a:off x="3662363" y="4814888"/>
            <a:ext cx="5262562" cy="349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rot="1080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altLang="uk-UA" sz="2200" kern="0" smtClean="0">
              <a:solidFill>
                <a:srgbClr val="CCFFFF"/>
              </a:solidFill>
            </a:endParaRPr>
          </a:p>
        </p:txBody>
      </p:sp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298575"/>
            <a:ext cx="7800975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0"/>
            <a:ext cx="7019925" cy="1254125"/>
          </a:xfrm>
        </p:spPr>
        <p:txBody>
          <a:bodyPr/>
          <a:lstStyle/>
          <a:p>
            <a:pPr eaLnBrk="1" hangingPunct="1"/>
            <a:r>
              <a:rPr lang="ru-RU" altLang="ru-RU" sz="2800" b="1" smtClean="0"/>
              <a:t>Система методичної </a:t>
            </a:r>
            <a:br>
              <a:rPr lang="ru-RU" altLang="ru-RU" sz="2800" b="1" smtClean="0"/>
            </a:br>
            <a:r>
              <a:rPr lang="ru-RU" altLang="ru-RU" sz="2800" b="1" smtClean="0"/>
              <a:t>роботи гімназії</a:t>
            </a:r>
            <a:endParaRPr lang="en-US" altLang="ru-RU" sz="2800" b="1" smtClean="0"/>
          </a:p>
        </p:txBody>
      </p:sp>
      <p:sp>
        <p:nvSpPr>
          <p:cNvPr id="13315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357298"/>
            <a:ext cx="857256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32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25550" y="1054100"/>
            <a:ext cx="4067175" cy="293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uk-UA" altLang="uk-UA" kern="0" smtClean="0">
              <a:solidFill>
                <a:srgbClr val="FFFFFF"/>
              </a:solidFill>
            </a:endParaRP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495425"/>
            <a:ext cx="6940550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0"/>
            <a:ext cx="7019925" cy="1254125"/>
          </a:xfrm>
        </p:spPr>
        <p:txBody>
          <a:bodyPr/>
          <a:lstStyle/>
          <a:p>
            <a:pPr eaLnBrk="1" hangingPunct="1"/>
            <a:r>
              <a:rPr lang="ru-RU" altLang="ru-RU" sz="2800" b="1" smtClean="0"/>
              <a:t>Гімназія працює над </a:t>
            </a:r>
            <a:br>
              <a:rPr lang="ru-RU" altLang="ru-RU" sz="2800" b="1" smtClean="0"/>
            </a:br>
            <a:r>
              <a:rPr lang="ru-RU" altLang="ru-RU" sz="2800" b="1" smtClean="0"/>
              <a:t>методичною проблемою:</a:t>
            </a:r>
            <a:endParaRPr lang="en-US" altLang="ru-RU" sz="2800" b="1" smtClean="0"/>
          </a:p>
        </p:txBody>
      </p:sp>
      <p:sp>
        <p:nvSpPr>
          <p:cNvPr id="14339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14340" name="Picture 8" descr="C:\Users\412\Pictures\Человечики\2181398992_4a618a5bba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38" y="2455863"/>
            <a:ext cx="4643437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4282" y="1357298"/>
            <a:ext cx="8572560" cy="218521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32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r>
              <a:rPr lang="uk-UA" sz="3200" b="1" i="1" cap="all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“</a:t>
            </a:r>
            <a:r>
              <a:rPr lang="uk-UA" sz="3200" b="1" cap="all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Удосконалення навчально-виховного процесу шляхом впровадження інноваційних технологій</a:t>
            </a:r>
            <a:r>
              <a:rPr lang="uk-UA" sz="4000" b="1" cap="all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ru-RU" sz="4000" b="1" cap="all" dirty="0">
              <a:ln/>
              <a:solidFill>
                <a:schemeClr val="accent1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0"/>
            <a:ext cx="7019925" cy="1254125"/>
          </a:xfrm>
        </p:spPr>
        <p:txBody>
          <a:bodyPr/>
          <a:lstStyle/>
          <a:p>
            <a:pPr eaLnBrk="1" hangingPunct="1"/>
            <a:r>
              <a:rPr lang="uk-UA" altLang="ru-RU" sz="2400" b="1" smtClean="0"/>
              <a:t/>
            </a:r>
            <a:br>
              <a:rPr lang="uk-UA" altLang="ru-RU" sz="2400" b="1" smtClean="0"/>
            </a:br>
            <a:r>
              <a:rPr lang="uk-UA" altLang="ru-RU" sz="2400" b="1" smtClean="0"/>
              <a:t>Оновлений методичний кабінет гімназії</a:t>
            </a:r>
            <a:endParaRPr lang="en-US" altLang="ru-RU" sz="2400" b="1" smtClean="0"/>
          </a:p>
        </p:txBody>
      </p:sp>
      <p:sp>
        <p:nvSpPr>
          <p:cNvPr id="15363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357298"/>
            <a:ext cx="857256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32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00000">
            <a:off x="6238875" y="1484313"/>
            <a:ext cx="2547938" cy="191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0000">
            <a:off x="3225800" y="1519238"/>
            <a:ext cx="2549525" cy="191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420000">
            <a:off x="350838" y="1484313"/>
            <a:ext cx="2643187" cy="19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0000">
            <a:off x="6046788" y="4149725"/>
            <a:ext cx="2740025" cy="205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300000">
            <a:off x="3062288" y="4184650"/>
            <a:ext cx="2643187" cy="198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00000">
            <a:off x="184150" y="4149725"/>
            <a:ext cx="2692400" cy="2017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43063" y="0"/>
            <a:ext cx="7500937" cy="1254125"/>
          </a:xfrm>
        </p:spPr>
        <p:txBody>
          <a:bodyPr/>
          <a:lstStyle/>
          <a:p>
            <a:pPr eaLnBrk="1" hangingPunct="1"/>
            <a:r>
              <a:rPr lang="uk-UA" altLang="ru-RU" sz="2800" b="1" i="1" smtClean="0"/>
              <a:t>Теми самоосвіти </a:t>
            </a:r>
            <a:br>
              <a:rPr lang="uk-UA" altLang="ru-RU" sz="2800" b="1" i="1" smtClean="0"/>
            </a:br>
            <a:r>
              <a:rPr lang="uk-UA" altLang="ru-RU" sz="2800" b="1" i="1" smtClean="0"/>
              <a:t>членів адміністрації:</a:t>
            </a:r>
            <a:endParaRPr lang="en-US" altLang="ru-RU" sz="2800" b="1" i="1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44675"/>
            <a:ext cx="8893175" cy="43275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uk-UA" altLang="ru-RU" b="1" i="1" smtClean="0"/>
          </a:p>
          <a:p>
            <a:pPr eaLnBrk="1" hangingPunct="1"/>
            <a:r>
              <a:rPr lang="uk-UA" altLang="ru-RU" sz="3600" b="1" i="1" smtClean="0"/>
              <a:t>Хоменко М.І.</a:t>
            </a:r>
            <a:r>
              <a:rPr lang="uk-UA" altLang="ru-RU" sz="360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uk-UA" altLang="ru-RU" sz="3600" i="1" smtClean="0"/>
          </a:p>
          <a:p>
            <a:pPr eaLnBrk="1" hangingPunct="1">
              <a:buFont typeface="Wingdings" pitchFamily="2" charset="2"/>
              <a:buNone/>
            </a:pPr>
            <a:endParaRPr lang="uk-UA" altLang="ru-RU" sz="2400" smtClean="0"/>
          </a:p>
          <a:p>
            <a:pPr eaLnBrk="1" hangingPunct="1">
              <a:buFont typeface="Wingdings" pitchFamily="2" charset="2"/>
              <a:buNone/>
            </a:pPr>
            <a:endParaRPr lang="uk-UA" altLang="ru-RU" sz="2400" smtClean="0"/>
          </a:p>
          <a:p>
            <a:pPr eaLnBrk="1" hangingPunct="1">
              <a:buFont typeface="Wingdings" pitchFamily="2" charset="2"/>
              <a:buNone/>
            </a:pPr>
            <a:r>
              <a:rPr lang="uk-UA" altLang="ru-RU" sz="2400" smtClean="0"/>
              <a:t>“Комп</a:t>
            </a:r>
            <a:r>
              <a:rPr lang="en-US" altLang="ru-RU" sz="2400" smtClean="0"/>
              <a:t>`</a:t>
            </a:r>
            <a:r>
              <a:rPr lang="uk-UA" altLang="ru-RU" sz="2400" smtClean="0"/>
              <a:t>ютерно-орієнтовані технології у процесі викладання предметів гуманітарного циклу”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16389" name="Picture 6" descr="C:\Users\412\Pictures\Человечики\2137729748_812b7c2088_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5208588"/>
            <a:ext cx="1671637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D:\Гімназія\Документи\Фото вчителів нові\Хоменко М І_200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357951" y="1350286"/>
            <a:ext cx="2030756" cy="305406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83613" cy="1254125"/>
          </a:xfrm>
        </p:spPr>
        <p:txBody>
          <a:bodyPr/>
          <a:lstStyle/>
          <a:p>
            <a:pPr eaLnBrk="1" hangingPunct="1"/>
            <a:r>
              <a:rPr lang="uk-UA" altLang="ru-RU" sz="2800" b="1" i="1" smtClean="0"/>
              <a:t>Теми самоосвіти </a:t>
            </a:r>
            <a:br>
              <a:rPr lang="uk-UA" altLang="ru-RU" sz="2800" b="1" i="1" smtClean="0"/>
            </a:br>
            <a:r>
              <a:rPr lang="uk-UA" altLang="ru-RU" sz="2800" b="1" i="1" smtClean="0"/>
              <a:t>членів адміністрації:</a:t>
            </a:r>
            <a:endParaRPr lang="en-US" altLang="ru-RU" sz="2800" b="1" i="1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1988" y="1300163"/>
            <a:ext cx="5997575" cy="52974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uk-UA" altLang="ru-RU" b="1" i="1" smtClean="0"/>
          </a:p>
          <a:p>
            <a:pPr eaLnBrk="1" hangingPunct="1">
              <a:buFont typeface="Wingdings" pitchFamily="2" charset="2"/>
              <a:buNone/>
            </a:pPr>
            <a:endParaRPr lang="uk-UA" altLang="ru-RU" b="1" i="1" smtClean="0"/>
          </a:p>
          <a:p>
            <a:pPr eaLnBrk="1" hangingPunct="1"/>
            <a:r>
              <a:rPr lang="uk-UA" altLang="ru-RU" b="1" i="1" smtClean="0"/>
              <a:t>Лящук О.М.</a:t>
            </a:r>
          </a:p>
          <a:p>
            <a:pPr eaLnBrk="1" hangingPunct="1">
              <a:buFont typeface="Wingdings" pitchFamily="2" charset="2"/>
              <a:buNone/>
            </a:pPr>
            <a:r>
              <a:rPr lang="uk-UA" altLang="ru-RU" smtClean="0"/>
              <a:t>  </a:t>
            </a:r>
            <a:r>
              <a:rPr lang="uk-UA" altLang="ru-RU" sz="2400" smtClean="0"/>
              <a:t>“Використання інноваційних педагогічних технологій у роботі початкової школи”</a:t>
            </a:r>
            <a:endParaRPr lang="en-US" altLang="ru-RU" sz="2400" smtClean="0"/>
          </a:p>
        </p:txBody>
      </p:sp>
      <p:sp>
        <p:nvSpPr>
          <p:cNvPr id="17412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17413" name="Picture 6" descr="C:\Users\412\Pictures\Человечики\2137729748_812b7c2088_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4857750"/>
            <a:ext cx="1262062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63" y="2071688"/>
            <a:ext cx="18224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0"/>
            <a:ext cx="6332538" cy="1096963"/>
          </a:xfrm>
        </p:spPr>
        <p:txBody>
          <a:bodyPr/>
          <a:lstStyle/>
          <a:p>
            <a:pPr eaLnBrk="1" hangingPunct="1"/>
            <a:r>
              <a:rPr lang="uk-UA" altLang="ru-RU" sz="2800" b="1" i="1" smtClean="0"/>
              <a:t>Теми самоосвіти </a:t>
            </a:r>
            <a:br>
              <a:rPr lang="uk-UA" altLang="ru-RU" sz="2800" b="1" i="1" smtClean="0"/>
            </a:br>
            <a:r>
              <a:rPr lang="uk-UA" altLang="ru-RU" sz="2800" b="1" i="1" smtClean="0"/>
              <a:t>членів адміністрації:</a:t>
            </a:r>
            <a:endParaRPr lang="en-US" altLang="ru-RU" sz="2800" b="1" i="1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12875"/>
            <a:ext cx="7678737" cy="4991100"/>
          </a:xfrm>
        </p:spPr>
        <p:txBody>
          <a:bodyPr/>
          <a:lstStyle/>
          <a:p>
            <a:pPr eaLnBrk="1" hangingPunct="1"/>
            <a:r>
              <a:rPr lang="uk-UA" altLang="ru-RU" b="1" smtClean="0"/>
              <a:t>Панченко Ю.А.</a:t>
            </a:r>
          </a:p>
          <a:p>
            <a:pPr eaLnBrk="1" hangingPunct="1">
              <a:buFont typeface="Wingdings" pitchFamily="2" charset="2"/>
              <a:buNone/>
            </a:pPr>
            <a:r>
              <a:rPr lang="uk-UA" altLang="ru-RU" smtClean="0"/>
              <a:t>   “Оптимальні шляхи використання інформаційних технологій у виховній роботі гімназії ”</a:t>
            </a:r>
          </a:p>
        </p:txBody>
      </p:sp>
      <p:sp>
        <p:nvSpPr>
          <p:cNvPr id="18436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18437" name="Picture 6" descr="C:\Users\412\Pictures\Человечики\2137729748_812b7c2088_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5286375"/>
            <a:ext cx="1262062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:\Гімназія\Документи\Фото вчителів нові\Панченко Ю А _2003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259632" y="3612047"/>
            <a:ext cx="1944216" cy="292391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mtClean="0"/>
              <a:t>Методична проблема</a:t>
            </a:r>
            <a:endParaRPr lang="ru-RU" altLang="ru-RU" smtClean="0"/>
          </a:p>
        </p:txBody>
      </p:sp>
      <p:sp>
        <p:nvSpPr>
          <p:cNvPr id="19459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134416"/>
            <a:ext cx="857256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20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вчителів початкової школи та вихователя групи продовженого дня</a:t>
            </a:r>
            <a:endParaRPr lang="ru-RU" sz="2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Picture 9" descr="D:\Гімназія\Документи\Фото вчителів нові\Комар К Б _4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14282" y="3625238"/>
            <a:ext cx="1789859" cy="269177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10" descr="D:\Гімназія\Документи\Фото вчителів нові\P2168106-Петрук В.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731355" y="2864751"/>
            <a:ext cx="1818481" cy="242464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Рисунок 8" descr="D:\Фотографії\Фото вчителів гімназії\DSCN0820.JPG"/>
          <p:cNvPicPr/>
          <p:nvPr/>
        </p:nvPicPr>
        <p:blipFill>
          <a:blip r:embed="rId5" cstate="print"/>
          <a:srcRect l="27796" t="26125" r="35998" b="9113"/>
          <a:stretch>
            <a:fillRect/>
          </a:stretch>
        </p:blipFill>
        <p:spPr bwMode="auto">
          <a:xfrm>
            <a:off x="3535447" y="4077072"/>
            <a:ext cx="1584176" cy="2132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D:\Гімназія\Документи\Фото вчителів нові\Лящук О М 2090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5418035" y="2954371"/>
            <a:ext cx="1819465" cy="273630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7" descr="D:\Гімназія\Документи\Фото вчителів нові\Нишпал Л М _2077-4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7455520" y="2875002"/>
            <a:ext cx="1693343" cy="254662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466" name="Прямокутник 1"/>
          <p:cNvSpPr>
            <a:spLocks noChangeArrowheads="1"/>
          </p:cNvSpPr>
          <p:nvPr/>
        </p:nvSpPr>
        <p:spPr bwMode="auto">
          <a:xfrm>
            <a:off x="542925" y="1760538"/>
            <a:ext cx="842486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>
                <a:solidFill>
                  <a:srgbClr val="132767"/>
                </a:solidFill>
              </a:rPr>
              <a:t>«Урізноманітнення методів і форм роботи на уроках початкової школи через впровадження інноваційних технологій  відповідно нових навчальних програм»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mtClean="0"/>
              <a:t>Методична проблема</a:t>
            </a:r>
            <a:endParaRPr lang="ru-RU" altLang="ru-RU" smtClean="0"/>
          </a:p>
        </p:txBody>
      </p:sp>
      <p:pic>
        <p:nvPicPr>
          <p:cNvPr id="20483" name="Picture 4" descr="C:\Users\412\Pictures\Человечики\2137737248_e9f3e429d1_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450056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690" y="1060235"/>
            <a:ext cx="857256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32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r>
              <a:rPr lang="uk-UA" sz="20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вчителів суспільно – гуманітарного  циклу</a:t>
            </a:r>
            <a:endParaRPr lang="ru-RU" sz="2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Picture 6" descr="D:\Гімназія\Документи\Фото вчителів нові\Панченко Ю А _2003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79512" y="2836562"/>
            <a:ext cx="1181368" cy="177666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5" descr="D:\Гімназія\Документи\Фото вчителів нові\Хоменко М І_2001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108351" y="4484966"/>
            <a:ext cx="1330049" cy="200027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5" descr="D:\Гімназія\Документи\Фото вчителів нові\Кобилинська С.М.8130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1714480" y="2714620"/>
            <a:ext cx="1492931" cy="199057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5" descr="D:\Гімназія\Документи\Фото вчителів нові\Кварацхелія Л М _2033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3231687" y="4484966"/>
            <a:ext cx="1540659" cy="231700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5" descr="D:\Гімназія\Документи\Фото вчителів нові\Хоменко Т И _8820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3500430" y="2571744"/>
            <a:ext cx="1436418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9" descr="G:\z_3bfcdee2.jpg"/>
          <p:cNvPicPr/>
          <p:nvPr/>
        </p:nvPicPr>
        <p:blipFill rotWithShape="1">
          <a:blip r:embed="rId9" cstate="print">
            <a:extLst/>
          </a:blip>
          <a:srcRect l="32295" t="6425" r="25444" b="15728"/>
          <a:stretch/>
        </p:blipFill>
        <p:spPr bwMode="auto">
          <a:xfrm>
            <a:off x="5214942" y="2571744"/>
            <a:ext cx="1495405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" name="Picture 8" descr="C:\Users\DD31~1\AppData\Local\Temp\FineReader10\media\image2.jpeg"/>
          <p:cNvPicPr/>
          <p:nvPr/>
        </p:nvPicPr>
        <p:blipFill>
          <a:blip r:embed="rId10" r:link="rId11" cstate="print">
            <a:extLst/>
          </a:blip>
          <a:srcRect l="22429" r="15286"/>
          <a:stretch>
            <a:fillRect/>
          </a:stretch>
        </p:blipFill>
        <p:spPr bwMode="auto">
          <a:xfrm>
            <a:off x="5124137" y="4782113"/>
            <a:ext cx="1688236" cy="192243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кутник 1"/>
          <p:cNvSpPr/>
          <p:nvPr/>
        </p:nvSpPr>
        <p:spPr>
          <a:xfrm>
            <a:off x="285750" y="1725613"/>
            <a:ext cx="8572500" cy="92233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uk-UA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</a:t>
            </a:r>
            <a:r>
              <a:rPr lang="ru-RU" alt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alt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шлях до </a:t>
            </a:r>
            <a:r>
              <a:rPr lang="ru-RU" altLang="uk-UA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alt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alt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alt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uk-UA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пізнавальної</a:t>
            </a:r>
            <a:r>
              <a:rPr lang="ru-RU" alt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alt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уроках </a:t>
            </a:r>
            <a:r>
              <a:rPr lang="ru-RU" altLang="uk-UA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alt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суспільно-гуманітарного</a:t>
            </a:r>
            <a:r>
              <a:rPr lang="ru-RU" alt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циклу»</a:t>
            </a:r>
            <a:endParaRPr lang="uk-UA" altLang="uk-UA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0" descr="Аврамчук Оксана Петрівна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72330" y="2500306"/>
            <a:ext cx="1500198" cy="2099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7792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mtClean="0"/>
              <a:t>Методична проблема</a:t>
            </a:r>
            <a:endParaRPr lang="ru-RU" altLang="ru-RU" smtClean="0"/>
          </a:p>
        </p:txBody>
      </p:sp>
      <p:pic>
        <p:nvPicPr>
          <p:cNvPr id="21507" name="Picture 4" descr="C:\Users\412\Pictures\Человечики\2137737248_e9f3e429d1_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450056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038160"/>
            <a:ext cx="857256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32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r>
              <a:rPr lang="uk-UA" sz="20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вчителів природничо-математичного циклу</a:t>
            </a:r>
            <a:endParaRPr lang="ru-RU" sz="2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1510" name="Прямоугольник 5"/>
          <p:cNvSpPr>
            <a:spLocks noChangeArrowheads="1"/>
          </p:cNvSpPr>
          <p:nvPr/>
        </p:nvSpPr>
        <p:spPr bwMode="auto">
          <a:xfrm>
            <a:off x="428625" y="1492250"/>
            <a:ext cx="6664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uk-UA" sz="2400"/>
              <a:t>«Науково – дослідницька робота з використанням інноваційних технологій»</a:t>
            </a:r>
          </a:p>
        </p:txBody>
      </p:sp>
      <p:pic>
        <p:nvPicPr>
          <p:cNvPr id="7" name="Picture 8" descr="D:\Гімназія\Документи\Фото вчителів нові\Марищенко В.М.868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429124" y="4286256"/>
            <a:ext cx="1457788" cy="194371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5" descr="C:\Users\DD31~1\AppData\Local\Temp\FineReader10\media\image1.jpeg"/>
          <p:cNvPicPr/>
          <p:nvPr/>
        </p:nvPicPr>
        <p:blipFill>
          <a:blip r:embed="rId5" r:link="rId6" cstate="print">
            <a:extLst/>
          </a:blip>
          <a:srcRect l="3751" t="2188" b="11824"/>
          <a:stretch>
            <a:fillRect/>
          </a:stretch>
        </p:blipFill>
        <p:spPr bwMode="auto">
          <a:xfrm>
            <a:off x="219839" y="2996953"/>
            <a:ext cx="1471842" cy="194421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Рисунок 8" descr="D:\Фотографії\Фото вчителів гімназії\DSCN0823.JPG"/>
          <p:cNvPicPr/>
          <p:nvPr/>
        </p:nvPicPr>
        <p:blipFill>
          <a:blip r:embed="rId7" cstate="print"/>
          <a:srcRect l="26429" t="29771" r="45567" b="17012"/>
          <a:stretch>
            <a:fillRect/>
          </a:stretch>
        </p:blipFill>
        <p:spPr bwMode="auto">
          <a:xfrm>
            <a:off x="1495647" y="4347989"/>
            <a:ext cx="1492177" cy="1967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D:\Гімназія\Документи\Фото вчителів нові\Рибалко Л.П.8222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3090996" y="3061750"/>
            <a:ext cx="1409566" cy="187942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5857884" y="2571744"/>
            <a:ext cx="1407714" cy="2117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mtClean="0"/>
              <a:t>Методична проблема </a:t>
            </a:r>
            <a:endParaRPr lang="ru-RU" altLang="ru-RU" smtClean="0"/>
          </a:p>
        </p:txBody>
      </p:sp>
      <p:pic>
        <p:nvPicPr>
          <p:cNvPr id="22531" name="Picture 4" descr="C:\Users\412\Pictures\Человечики\2137737248_e9f3e429d1_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450056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690" y="1156878"/>
            <a:ext cx="857256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32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r>
              <a:rPr lang="uk-UA" sz="20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вчителів трудового навчання , фізкультури та ЗВ</a:t>
            </a:r>
            <a:endParaRPr lang="ru-RU" sz="2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1163" y="1785938"/>
            <a:ext cx="81438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kern="0" dirty="0">
                <a:solidFill>
                  <a:srgbClr val="132767"/>
                </a:solidFill>
                <a:latin typeface="Arial"/>
              </a:rPr>
              <a:t>«</a:t>
            </a:r>
            <a:r>
              <a:rPr lang="ru-RU" sz="2400" kern="0" dirty="0" err="1">
                <a:solidFill>
                  <a:srgbClr val="132767"/>
                </a:solidFill>
                <a:latin typeface="Arial"/>
              </a:rPr>
              <a:t>Впровадження</a:t>
            </a:r>
            <a:r>
              <a:rPr lang="ru-RU" sz="2400" kern="0" dirty="0">
                <a:solidFill>
                  <a:srgbClr val="132767"/>
                </a:solidFill>
                <a:latin typeface="Arial"/>
              </a:rPr>
              <a:t> </a:t>
            </a:r>
            <a:r>
              <a:rPr lang="ru-RU" sz="2400" kern="0" dirty="0" err="1">
                <a:solidFill>
                  <a:srgbClr val="132767"/>
                </a:solidFill>
                <a:latin typeface="Arial"/>
              </a:rPr>
              <a:t>інформаційних</a:t>
            </a:r>
            <a:r>
              <a:rPr lang="ru-RU" sz="2400" kern="0" dirty="0">
                <a:solidFill>
                  <a:srgbClr val="132767"/>
                </a:solidFill>
                <a:latin typeface="Arial"/>
              </a:rPr>
              <a:t> </a:t>
            </a:r>
            <a:r>
              <a:rPr lang="ru-RU" sz="2400" kern="0" dirty="0" err="1">
                <a:solidFill>
                  <a:srgbClr val="132767"/>
                </a:solidFill>
                <a:latin typeface="Arial"/>
              </a:rPr>
              <a:t>технологій</a:t>
            </a:r>
            <a:r>
              <a:rPr lang="ru-RU" sz="2400" kern="0" dirty="0">
                <a:solidFill>
                  <a:srgbClr val="132767"/>
                </a:solidFill>
                <a:latin typeface="Arial"/>
              </a:rPr>
              <a:t> у </a:t>
            </a:r>
            <a:r>
              <a:rPr lang="ru-RU" sz="2400" kern="0" dirty="0" err="1">
                <a:solidFill>
                  <a:srgbClr val="132767"/>
                </a:solidFill>
                <a:latin typeface="Arial"/>
              </a:rPr>
              <a:t>навчальний</a:t>
            </a:r>
            <a:r>
              <a:rPr lang="ru-RU" sz="2400" kern="0" dirty="0">
                <a:solidFill>
                  <a:srgbClr val="132767"/>
                </a:solidFill>
                <a:latin typeface="Arial"/>
              </a:rPr>
              <a:t> </a:t>
            </a:r>
            <a:r>
              <a:rPr lang="ru-RU" sz="2400" kern="0" dirty="0" err="1">
                <a:solidFill>
                  <a:srgbClr val="132767"/>
                </a:solidFill>
                <a:latin typeface="Arial"/>
              </a:rPr>
              <a:t>процес</a:t>
            </a:r>
            <a:r>
              <a:rPr lang="ru-RU" sz="2400" kern="0" dirty="0">
                <a:solidFill>
                  <a:srgbClr val="132767"/>
                </a:solidFill>
                <a:latin typeface="Arial"/>
              </a:rPr>
              <a:t> на уроках трудового </a:t>
            </a:r>
            <a:r>
              <a:rPr lang="ru-RU" sz="2400" kern="0" dirty="0" err="1">
                <a:solidFill>
                  <a:srgbClr val="132767"/>
                </a:solidFill>
                <a:latin typeface="Arial"/>
              </a:rPr>
              <a:t>навчання</a:t>
            </a:r>
            <a:r>
              <a:rPr lang="ru-RU" sz="2400" kern="0" dirty="0">
                <a:solidFill>
                  <a:srgbClr val="132767"/>
                </a:solidFill>
                <a:latin typeface="Arial"/>
              </a:rPr>
              <a:t>.</a:t>
            </a:r>
            <a:endParaRPr lang="ru-RU" sz="2400" dirty="0"/>
          </a:p>
        </p:txBody>
      </p:sp>
      <p:sp>
        <p:nvSpPr>
          <p:cNvPr id="22535" name="Прямоугольник 7"/>
          <p:cNvSpPr>
            <a:spLocks noChangeArrowheads="1"/>
          </p:cNvSpPr>
          <p:nvPr/>
        </p:nvSpPr>
        <p:spPr bwMode="auto">
          <a:xfrm>
            <a:off x="411163" y="2492375"/>
            <a:ext cx="6715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uk-UA" sz="2400"/>
              <a:t>Науково – дослідницька робота як умова формування творчої компетентності учнів»</a:t>
            </a:r>
          </a:p>
        </p:txBody>
      </p:sp>
      <p:pic>
        <p:nvPicPr>
          <p:cNvPr id="10" name="Picture 9" descr="D:\Гімназія\Документи\Фото вчителів нові\Нишпал Т Л _815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236296" y="2419277"/>
            <a:ext cx="1392476" cy="209415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Рисунок 1" descr="D:\Фотографії\Змагання з стрільби\100_4781.JPG"/>
          <p:cNvPicPr>
            <a:picLocks noChangeAspect="1" noChangeArrowheads="1"/>
          </p:cNvPicPr>
          <p:nvPr/>
        </p:nvPicPr>
        <p:blipFill>
          <a:blip r:embed="rId5" cstate="print"/>
          <a:srcRect l="52596" t="11073" r="32297" b="61516"/>
          <a:stretch>
            <a:fillRect/>
          </a:stretch>
        </p:blipFill>
        <p:spPr bwMode="auto">
          <a:xfrm>
            <a:off x="683568" y="4513429"/>
            <a:ext cx="1542239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4" descr="D:\Гімназія\Документи\Фото вчителів нові\Дзюмага О.В.8143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384519" y="4005064"/>
            <a:ext cx="1384244" cy="184565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" name="Picture 6" descr="D:\Гімназія\Документи\Фото вчителів нові\Кошовий С.Г.8180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 flipH="1">
            <a:off x="3927475" y="4927893"/>
            <a:ext cx="1518035" cy="202404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mtClean="0"/>
              <a:t>Методична проблема </a:t>
            </a:r>
            <a:endParaRPr lang="ru-RU" altLang="ru-RU" smtClean="0"/>
          </a:p>
        </p:txBody>
      </p:sp>
      <p:pic>
        <p:nvPicPr>
          <p:cNvPr id="23555" name="Picture 4" descr="C:\Users\412\Pictures\Человечики\2137737248_e9f3e429d1_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450056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690" y="1156878"/>
            <a:ext cx="857256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32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r>
              <a:rPr lang="uk-UA" sz="20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класних керівників</a:t>
            </a:r>
            <a:endParaRPr lang="ru-RU" sz="2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" name="Picture 9" descr="D:\Гімназія\Документи\Фото вчителів нові\Нишпал Т Л _815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546527" y="3095318"/>
            <a:ext cx="1392476" cy="209415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Рисунок 1" descr="D:\Фотографії\Змагання з стрільби\100_4781.JPG"/>
          <p:cNvPicPr>
            <a:picLocks noChangeAspect="1" noChangeArrowheads="1"/>
          </p:cNvPicPr>
          <p:nvPr/>
        </p:nvPicPr>
        <p:blipFill>
          <a:blip r:embed="rId5" cstate="print"/>
          <a:srcRect l="52596" t="11073" r="32297" b="61516"/>
          <a:stretch>
            <a:fillRect/>
          </a:stretch>
        </p:blipFill>
        <p:spPr bwMode="auto">
          <a:xfrm>
            <a:off x="285690" y="4600017"/>
            <a:ext cx="1542239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0" name="Рисунок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01913" y="4797425"/>
            <a:ext cx="1493837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Рисунок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3163" y="3122613"/>
            <a:ext cx="1541462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Рисунок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3800" y="4906963"/>
            <a:ext cx="1408113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Рисунок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75313" y="2992438"/>
            <a:ext cx="14747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Рисунок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02488" y="3003550"/>
            <a:ext cx="1493837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5" name="Прямокутник 13"/>
          <p:cNvSpPr>
            <a:spLocks noChangeArrowheads="1"/>
          </p:cNvSpPr>
          <p:nvPr/>
        </p:nvSpPr>
        <p:spPr bwMode="auto">
          <a:xfrm>
            <a:off x="317500" y="1727200"/>
            <a:ext cx="84010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>
                <a:solidFill>
                  <a:srgbClr val="132767"/>
                </a:solidFill>
              </a:rPr>
              <a:t>«Урізноманітнення методів і форм виховної роботи  через впровадження інноваційних технологій»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C:\Users\412\Pictures\Человечики\2365522258_d0d2d9c80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14688"/>
            <a:ext cx="3643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0"/>
            <a:ext cx="6127750" cy="1012825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Тематика </a:t>
            </a:r>
            <a:br>
              <a:rPr lang="uk-UA" altLang="ru-RU" b="1" i="1" smtClean="0"/>
            </a:br>
            <a:r>
              <a:rPr lang="uk-UA" altLang="ru-RU" b="1" i="1" smtClean="0"/>
              <a:t>педагогічних рад</a:t>
            </a:r>
            <a:endParaRPr lang="en-US" altLang="ru-RU" b="1" i="1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00213"/>
            <a:ext cx="8534400" cy="4681537"/>
          </a:xfrm>
        </p:spPr>
        <p:txBody>
          <a:bodyPr/>
          <a:lstStyle/>
          <a:p>
            <a:pPr eaLnBrk="1" hangingPunct="1"/>
            <a:r>
              <a:rPr lang="uk-UA" altLang="ru-RU" sz="1600" smtClean="0"/>
              <a:t>Підсумки роботи педагогічного колективу за 2016-2017 н.р., перспективи наступного навчального року та завдання по їх виконанню (порівняльний аналіз). </a:t>
            </a:r>
          </a:p>
          <a:p>
            <a:pPr eaLnBrk="1" hangingPunct="1"/>
            <a:r>
              <a:rPr lang="uk-UA" altLang="ru-RU" sz="1600" smtClean="0"/>
              <a:t>Обговорення та затвердження річного плану роботи гімназії. </a:t>
            </a:r>
          </a:p>
          <a:p>
            <a:pPr eaLnBrk="1" hangingPunct="1"/>
            <a:r>
              <a:rPr lang="uk-UA" altLang="ru-RU" sz="1600" smtClean="0"/>
              <a:t>Обговорення та затвердження плану роботи бібліотеки.</a:t>
            </a:r>
          </a:p>
          <a:p>
            <a:pPr eaLnBrk="1" hangingPunct="1"/>
            <a:r>
              <a:rPr lang="ru-RU" altLang="ru-RU" sz="1600" smtClean="0"/>
              <a:t>Про організацію харчування в гімназії.</a:t>
            </a:r>
          </a:p>
          <a:p>
            <a:pPr eaLnBrk="1" hangingPunct="1"/>
            <a:r>
              <a:rPr lang="ru-RU" altLang="ru-RU" sz="1600" smtClean="0"/>
              <a:t>Про оцінювання знань учнів 2 класу.</a:t>
            </a:r>
          </a:p>
          <a:p>
            <a:pPr eaLnBrk="1" hangingPunct="1"/>
            <a:r>
              <a:rPr lang="ru-RU" altLang="ru-RU" sz="1600" smtClean="0"/>
              <a:t>Про затвердження правил внутрішнього трудового розпорядку.</a:t>
            </a:r>
          </a:p>
          <a:p>
            <a:pPr eaLnBrk="1" hangingPunct="1"/>
            <a:r>
              <a:rPr lang="ru-RU" altLang="ru-RU" sz="1600" smtClean="0"/>
              <a:t>Про виконання рекомендацій районної серпневої конференції.</a:t>
            </a:r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9463" y="4221163"/>
            <a:ext cx="3036887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82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94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86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26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660"/>
                            </p:stCondLst>
                            <p:childTnLst>
                              <p:par>
                                <p:cTn id="4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C:\Users\412\Pictures\Человечики\2365522258_d0d2d9c80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14688"/>
            <a:ext cx="3643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0"/>
            <a:ext cx="6119812" cy="1052513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Тематика </a:t>
            </a:r>
            <a:br>
              <a:rPr lang="uk-UA" altLang="ru-RU" b="1" i="1" smtClean="0"/>
            </a:br>
            <a:r>
              <a:rPr lang="uk-UA" altLang="ru-RU" b="1" i="1" smtClean="0"/>
              <a:t>педагогічних рад</a:t>
            </a:r>
            <a:endParaRPr lang="en-US" altLang="ru-RU" b="1" i="1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96975"/>
            <a:ext cx="8534400" cy="51276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n-US" altLang="ru-RU" b="1" i="1" dirty="0" smtClean="0"/>
          </a:p>
          <a:p>
            <a:pPr eaLnBrk="1" hangingPunct="1">
              <a:defRPr/>
            </a:pPr>
            <a:r>
              <a:rPr lang="uk-UA" altLang="ru-RU" sz="1800" dirty="0" smtClean="0"/>
              <a:t>Види освітніх інновацій , перспективи їх використання.</a:t>
            </a:r>
          </a:p>
          <a:p>
            <a:pPr eaLnBrk="1" hangingPunct="1">
              <a:defRPr/>
            </a:pPr>
            <a:r>
              <a:rPr lang="uk-UA" altLang="ru-RU" sz="1800" dirty="0" smtClean="0"/>
              <a:t>Роль бібліотеки гімназії у підвищенні творчого рівня педагогів з урахуванням їх індивідуальних запитів.</a:t>
            </a:r>
          </a:p>
          <a:p>
            <a:pPr eaLnBrk="1" hangingPunct="1">
              <a:defRPr/>
            </a:pPr>
            <a:r>
              <a:rPr lang="uk-UA" altLang="ru-RU" sz="1800" dirty="0" smtClean="0"/>
              <a:t>Наукова організація праці вчителя та учнів.</a:t>
            </a:r>
          </a:p>
          <a:p>
            <a:pPr eaLnBrk="1" hangingPunct="1">
              <a:defRPr/>
            </a:pPr>
            <a:r>
              <a:rPr lang="uk-UA" altLang="ru-RU" sz="1800" dirty="0" smtClean="0"/>
              <a:t>Медико-педагогічний контроль за станом фізичного виховання в гімназії.</a:t>
            </a:r>
          </a:p>
          <a:p>
            <a:pPr eaLnBrk="1" hangingPunct="1">
              <a:defRPr/>
            </a:pPr>
            <a:r>
              <a:rPr lang="uk-UA" altLang="ru-RU" sz="1800" dirty="0" smtClean="0"/>
              <a:t>Формування творчої особистості учнів шляхом використання інтерактивних технологій.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altLang="ru-RU" sz="2400" dirty="0" smtClean="0"/>
          </a:p>
          <a:p>
            <a:pPr eaLnBrk="1" hangingPunct="1">
              <a:defRPr/>
            </a:pPr>
            <a:endParaRPr lang="en-US" altLang="ru-RU" dirty="0" smtClean="0"/>
          </a:p>
        </p:txBody>
      </p:sp>
      <p:sp>
        <p:nvSpPr>
          <p:cNvPr id="25605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88" y="4154488"/>
            <a:ext cx="3130550" cy="234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:\Users\412\Pictures\Человечики\2365522258_d0d2d9c80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14688"/>
            <a:ext cx="3643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0"/>
            <a:ext cx="6127750" cy="1012825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Тематика </a:t>
            </a:r>
            <a:br>
              <a:rPr lang="uk-UA" altLang="ru-RU" b="1" i="1" smtClean="0"/>
            </a:br>
            <a:r>
              <a:rPr lang="uk-UA" altLang="ru-RU" b="1" i="1" smtClean="0"/>
              <a:t>педагогічних рад</a:t>
            </a:r>
            <a:endParaRPr lang="en-US" altLang="ru-RU" b="1" i="1" smtClean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00213"/>
            <a:ext cx="8534400" cy="4681537"/>
          </a:xfrm>
        </p:spPr>
        <p:txBody>
          <a:bodyPr/>
          <a:lstStyle/>
          <a:p>
            <a:r>
              <a:rPr lang="ru-RU" altLang="ru-RU" sz="1800" smtClean="0"/>
              <a:t>Творчий звіт вчителів , що атестуються.</a:t>
            </a:r>
          </a:p>
          <a:p>
            <a:pPr>
              <a:lnSpc>
                <a:spcPct val="107000"/>
              </a:lnSpc>
            </a:pPr>
            <a:r>
              <a:rPr lang="uk-UA" altLang="uk-UA" sz="1800" smtClean="0"/>
              <a:t>Нові форми та методи проведення предметних місячників та декад з впровадженням інтерактивних та проектних технологій.</a:t>
            </a:r>
          </a:p>
          <a:p>
            <a:r>
              <a:rPr lang="uk-UA" altLang="ru-RU" sz="1800" smtClean="0"/>
              <a:t>Педагогічні ради про допуск до ДПА , випуск із гімназії , переведення до наступних класів , нагородження тощо.</a:t>
            </a:r>
            <a:endParaRPr lang="en-US" altLang="ru-RU" sz="1800" smtClean="0"/>
          </a:p>
        </p:txBody>
      </p:sp>
      <p:sp>
        <p:nvSpPr>
          <p:cNvPr id="26629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75" y="3860800"/>
            <a:ext cx="3376613" cy="253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C:\Users\412\Pictures\Человечики\2365522258_d0d2d9c80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14688"/>
            <a:ext cx="3643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0"/>
            <a:ext cx="6127750" cy="1012825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Тематика </a:t>
            </a:r>
            <a:br>
              <a:rPr lang="uk-UA" altLang="ru-RU" b="1" i="1" smtClean="0"/>
            </a:br>
            <a:r>
              <a:rPr lang="uk-UA" altLang="ru-RU" b="1" i="1" smtClean="0"/>
              <a:t> нарад  при  директору</a:t>
            </a:r>
            <a:endParaRPr lang="en-US" altLang="ru-RU" b="1" i="1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41438"/>
            <a:ext cx="8534400" cy="525621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серпень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Облік учнів. Контроль стану охоплення навчанням дітей шкільного віку мікрорайону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стан проведення ремонтних робіт, готовності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гімназії до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  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навчального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року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організацію  навчальної та виховної роботи . Планування роботи вчителів та класних керівників на І семестр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роботу спортивних залів, майстерень, навчальних кабінетів (ТБ)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організацію роботи  з ОП та ТБ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проходження  медичного огляду учнями 1-11 класів. Визначення групи для заняття фізкультурою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режим роботи гімназії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запобігання корупційним діям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дотримання педагогічної етики та правил внутрішнього розпорядку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ru-RU" sz="1800" dirty="0" smtClean="0"/>
          </a:p>
        </p:txBody>
      </p:sp>
      <p:sp>
        <p:nvSpPr>
          <p:cNvPr id="27653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C:\Users\412\Pictures\Человечики\2365522258_d0d2d9c80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14688"/>
            <a:ext cx="3643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0"/>
            <a:ext cx="6127750" cy="1012825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Тематика </a:t>
            </a:r>
            <a:br>
              <a:rPr lang="uk-UA" altLang="ru-RU" b="1" i="1" smtClean="0"/>
            </a:br>
            <a:r>
              <a:rPr lang="uk-UA" altLang="ru-RU" b="1" i="1" smtClean="0"/>
              <a:t> нарад  при  директорові</a:t>
            </a:r>
            <a:endParaRPr lang="en-US" altLang="ru-RU" b="1" i="1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41438"/>
            <a:ext cx="8534400" cy="525621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Вересень</a:t>
            </a:r>
            <a:endParaRPr lang="uk-UA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облік учнів. Контроль стану охоплення навчанням дітей шкільного віку мікрорайону.</a:t>
            </a:r>
            <a:r>
              <a:rPr lang="uk-UA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стан харчування дітей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профілактику дитячого травматизму, проведення бесід щодо  попередження дитячого травматизму під час навчально-виховного процесу, ведення  журналів інструктажу з ТБ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організацію методичної роботи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Про забезпечення підручниками, збереження та зміцнення бібліотечного фонду.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стан здобуття повної загальної середньої освіти випускниками 9-х класів та працевлаштування випускників 11-го класу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оновлення  банку дітей пільгової категорії, контроль за житловим та майновим (шкільною та спортивною формою) забезпеченням дітей-сиріт і дітей, позбавлених батьківського піклування.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ru-RU" sz="1800" dirty="0" smtClean="0"/>
          </a:p>
        </p:txBody>
      </p:sp>
      <p:sp>
        <p:nvSpPr>
          <p:cNvPr id="28677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C:\Users\412\Pictures\Человечики\2365522258_d0d2d9c80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14688"/>
            <a:ext cx="3643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0"/>
            <a:ext cx="6127750" cy="1012825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Тематика </a:t>
            </a:r>
            <a:br>
              <a:rPr lang="uk-UA" altLang="ru-RU" b="1" i="1" smtClean="0"/>
            </a:br>
            <a:r>
              <a:rPr lang="uk-UA" altLang="ru-RU" b="1" i="1" smtClean="0"/>
              <a:t> нарад  при  директорові</a:t>
            </a:r>
            <a:endParaRPr lang="en-US" altLang="ru-RU" b="1" i="1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41438"/>
            <a:ext cx="8534400" cy="525621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Жовтень</a:t>
            </a:r>
            <a:endParaRPr lang="uk-UA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дотримання санітарно-гігієнічних норм в організації навчально-виховного процесу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</a:t>
            </a:r>
            <a:r>
              <a:rPr lang="uk-UA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відвідування учнями навчальних занять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готовність  до осінньо-зимового періоду. Стан протипожежної, каналізаційної, опалювальної систем, котельного господарства, покрівлі, утеплення приміщень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дотримання вимог з ведення класних журналів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організації навчально-виховного процесу в 1-х та адаптацію першокласників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охоплення учнів позашкільною освітою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ru-RU" sz="1800" dirty="0" smtClean="0"/>
          </a:p>
        </p:txBody>
      </p:sp>
      <p:sp>
        <p:nvSpPr>
          <p:cNvPr id="29701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C:\Users\412\Pictures\Человечики\2365522258_d0d2d9c80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14688"/>
            <a:ext cx="3643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0"/>
            <a:ext cx="6127750" cy="1012825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Тематика </a:t>
            </a:r>
            <a:br>
              <a:rPr lang="uk-UA" altLang="ru-RU" b="1" i="1" smtClean="0"/>
            </a:br>
            <a:r>
              <a:rPr lang="uk-UA" altLang="ru-RU" b="1" i="1" smtClean="0"/>
              <a:t> нарад  при  директорові</a:t>
            </a:r>
            <a:endParaRPr lang="en-US" altLang="ru-RU" b="1" i="1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41438"/>
            <a:ext cx="8534400" cy="525621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Листопад</a:t>
            </a:r>
            <a:endParaRPr lang="uk-UA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організацію харчування пільгової категорії учнів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</a:t>
            </a:r>
            <a:r>
              <a:rPr lang="uk-UA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 корекційно-розвивальної, лікувально-профілактичної роботи та реабілітаційного процесу з дітьми, які мають вади розвитку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 організацією навчально-виховного процесу в 5-х класах та адаптацію п’ятикласників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</a:t>
            </a:r>
            <a:r>
              <a:rPr lang="uk-UA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роботу з учнями, які потребують психологічної підтримки. Виявлення, попередження і розгляд випадків насильства та жорстокого поводження з дітьми,</a:t>
            </a:r>
            <a:r>
              <a:rPr lang="uk-UA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забезпечення соціально-психологічного супроводу учасників навчально-виховного процесу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ru-RU" sz="1800" dirty="0" smtClean="0"/>
          </a:p>
        </p:txBody>
      </p:sp>
      <p:sp>
        <p:nvSpPr>
          <p:cNvPr id="30725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4079"/>
            <a:ext cx="9144000" cy="1254125"/>
          </a:xfrm>
        </p:spPr>
        <p:txBody>
          <a:bodyPr/>
          <a:lstStyle/>
          <a:p>
            <a:pPr eaLnBrk="1" hangingPunct="1">
              <a:defRPr/>
            </a:pPr>
            <a:r>
              <a:rPr lang="uk-UA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Схема </a:t>
            </a:r>
            <a:br>
              <a:rPr lang="uk-UA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методичної роботи гімназії</a:t>
            </a:r>
            <a:endParaRPr 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3" name="AutoShape 32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 dirty="0">
                <a:solidFill>
                  <a:schemeClr val="bg1"/>
                </a:solidFill>
              </a:rPr>
              <a:t>котельня</a:t>
            </a:r>
            <a:endParaRPr lang="en-US" altLang="ru-RU" b="1" dirty="0">
              <a:solidFill>
                <a:schemeClr val="bg1"/>
              </a:solidFill>
            </a:endParaRPr>
          </a:p>
        </p:txBody>
      </p:sp>
      <p:pic>
        <p:nvPicPr>
          <p:cNvPr id="5150" name="Picture 35" descr="42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87675" y="5949950"/>
            <a:ext cx="2808288" cy="723900"/>
          </a:xfrm>
          <a:noFill/>
        </p:spPr>
      </p:pic>
      <p:grpSp>
        <p:nvGrpSpPr>
          <p:cNvPr id="24" name="Группа 23"/>
          <p:cNvGrpSpPr/>
          <p:nvPr/>
        </p:nvGrpSpPr>
        <p:grpSpPr>
          <a:xfrm>
            <a:off x="827584" y="1628800"/>
            <a:ext cx="7735861" cy="4392613"/>
            <a:chOff x="899548" y="1559102"/>
            <a:chExt cx="7735861" cy="4392613"/>
          </a:xfrm>
        </p:grpSpPr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899548" y="3663992"/>
              <a:ext cx="2089150" cy="719138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uk-UA" sz="2400" dirty="0">
                  <a:solidFill>
                    <a:srgbClr val="000000"/>
                  </a:solidFill>
                </a:rPr>
                <a:t>Заступники</a:t>
              </a:r>
              <a:endParaRPr lang="ru-RU" sz="2400" dirty="0">
                <a:solidFill>
                  <a:srgbClr val="000000"/>
                </a:solidFill>
              </a:endParaRP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899548" y="1559102"/>
              <a:ext cx="7735861" cy="4392613"/>
              <a:chOff x="662880" y="1577851"/>
              <a:chExt cx="7735861" cy="4392613"/>
            </a:xfrm>
          </p:grpSpPr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735905" y="1577851"/>
                <a:ext cx="2303462" cy="1152525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  <a:ex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uk-UA" sz="2400" dirty="0">
                    <a:solidFill>
                      <a:srgbClr val="000000"/>
                    </a:solidFill>
                  </a:rPr>
                  <a:t>Директор</a:t>
                </a:r>
                <a:endParaRPr lang="ru-RU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5847655" y="1577851"/>
                <a:ext cx="2447925" cy="1152525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  <a:ex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uk-UA" sz="2400" dirty="0">
                    <a:solidFill>
                      <a:srgbClr val="000000"/>
                    </a:solidFill>
                  </a:rPr>
                  <a:t>Педрада</a:t>
                </a:r>
                <a:r>
                  <a:rPr lang="uk-UA" sz="2200" dirty="0">
                    <a:solidFill>
                      <a:srgbClr val="000000"/>
                    </a:solidFill>
                  </a:rPr>
                  <a:t> </a:t>
                </a:r>
                <a:endParaRPr lang="ru-RU" sz="2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662880" y="5249739"/>
                <a:ext cx="7705725" cy="720725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  <a:ex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uk-UA" sz="2400" dirty="0">
                    <a:solidFill>
                      <a:srgbClr val="000000"/>
                    </a:solidFill>
                  </a:rPr>
                  <a:t>Методична рада</a:t>
                </a:r>
                <a:endParaRPr lang="ru-RU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AutoShape 8"/>
              <p:cNvSpPr>
                <a:spLocks noChangeArrowheads="1"/>
              </p:cNvSpPr>
              <p:nvPr/>
            </p:nvSpPr>
            <p:spPr bwMode="auto">
              <a:xfrm>
                <a:off x="3167335" y="3592560"/>
                <a:ext cx="2089150" cy="719138"/>
              </a:xfrm>
              <a:prstGeom prst="roundRect">
                <a:avLst>
                  <a:gd name="adj" fmla="val 16667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  <a:ex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uk-UA" sz="1600" dirty="0">
                    <a:solidFill>
                      <a:srgbClr val="000000"/>
                    </a:solidFill>
                  </a:rPr>
                  <a:t>Психолог</a:t>
                </a:r>
              </a:p>
              <a:p>
                <a:pPr algn="ctr" eaLnBrk="1" hangingPunct="1">
                  <a:defRPr/>
                </a:pPr>
                <a:r>
                  <a:rPr lang="uk-UA" sz="1600" dirty="0">
                    <a:solidFill>
                      <a:srgbClr val="000000"/>
                    </a:solidFill>
                  </a:rPr>
                  <a:t>соціальний  педагог</a:t>
                </a:r>
                <a:endParaRPr 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AutoShape 9"/>
              <p:cNvSpPr>
                <a:spLocks noChangeArrowheads="1"/>
              </p:cNvSpPr>
              <p:nvPr/>
            </p:nvSpPr>
            <p:spPr bwMode="auto">
              <a:xfrm>
                <a:off x="6008613" y="3606681"/>
                <a:ext cx="2089150" cy="719138"/>
              </a:xfrm>
              <a:prstGeom prst="roundRect">
                <a:avLst>
                  <a:gd name="adj" fmla="val 16667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  <a:ex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uk-UA" sz="2400" dirty="0">
                    <a:solidFill>
                      <a:srgbClr val="000000"/>
                    </a:solidFill>
                  </a:rPr>
                  <a:t>Керівники МО</a:t>
                </a:r>
                <a:endParaRPr lang="ru-RU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AutoShape 11"/>
              <p:cNvSpPr>
                <a:spLocks noChangeArrowheads="1"/>
              </p:cNvSpPr>
              <p:nvPr/>
            </p:nvSpPr>
            <p:spPr bwMode="auto">
              <a:xfrm>
                <a:off x="3112392" y="2081089"/>
                <a:ext cx="2735263" cy="217487"/>
              </a:xfrm>
              <a:prstGeom prst="leftRightArrow">
                <a:avLst>
                  <a:gd name="adj1" fmla="val 50000"/>
                  <a:gd name="adj2" fmla="val 2515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>
                  <a:latin typeface="Verdana" pitchFamily="34" charset="0"/>
                </a:endParaRPr>
              </a:p>
            </p:txBody>
          </p:sp>
          <p:sp>
            <p:nvSpPr>
              <p:cNvPr id="13" name="Line 12"/>
              <p:cNvSpPr>
                <a:spLocks noChangeShapeType="1"/>
              </p:cNvSpPr>
              <p:nvPr/>
            </p:nvSpPr>
            <p:spPr bwMode="auto">
              <a:xfrm>
                <a:off x="1312167" y="2730376"/>
                <a:ext cx="0" cy="93361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4" name="Line 13"/>
              <p:cNvSpPr>
                <a:spLocks noChangeShapeType="1"/>
              </p:cNvSpPr>
              <p:nvPr/>
            </p:nvSpPr>
            <p:spPr bwMode="auto">
              <a:xfrm>
                <a:off x="1599505" y="2730376"/>
                <a:ext cx="2087562" cy="8636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>
                <a:off x="2536130" y="2730376"/>
                <a:ext cx="3600450" cy="8636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1312167" y="4314701"/>
                <a:ext cx="0" cy="935038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 type="oval" w="med" len="med"/>
                <a:tailEnd type="triangle" w="med" len="med"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7" name="Line 16"/>
              <p:cNvSpPr>
                <a:spLocks noChangeShapeType="1"/>
              </p:cNvSpPr>
              <p:nvPr/>
            </p:nvSpPr>
            <p:spPr bwMode="auto">
              <a:xfrm>
                <a:off x="3615630" y="4314701"/>
                <a:ext cx="0" cy="935038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 type="oval" w="med" len="med"/>
                <a:tailEnd type="triangle" w="med" len="med"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8" name="Line 17"/>
              <p:cNvSpPr>
                <a:spLocks noChangeShapeType="1"/>
              </p:cNvSpPr>
              <p:nvPr/>
            </p:nvSpPr>
            <p:spPr bwMode="auto">
              <a:xfrm>
                <a:off x="6136580" y="4314701"/>
                <a:ext cx="0" cy="935038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 type="oval" w="med" len="med"/>
                <a:tailEnd type="triangle" w="med" len="med"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>
                <a:off x="7863780" y="2730376"/>
                <a:ext cx="0" cy="2519363"/>
              </a:xfrm>
              <a:prstGeom prst="line">
                <a:avLst/>
              </a:prstGeom>
              <a:noFill/>
              <a:ln w="28575">
                <a:solidFill>
                  <a:srgbClr val="FFFFCC"/>
                </a:solidFill>
                <a:round/>
                <a:headEnd type="oval" w="med" len="med"/>
                <a:tailEnd type="triangle" w="med" len="med"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0" name="Line 12"/>
              <p:cNvSpPr>
                <a:spLocks noChangeShapeType="1"/>
              </p:cNvSpPr>
              <p:nvPr/>
            </p:nvSpPr>
            <p:spPr bwMode="auto">
              <a:xfrm>
                <a:off x="3836292" y="4379789"/>
                <a:ext cx="0" cy="8636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21" name="Rectangle 6"/>
              <p:cNvSpPr>
                <a:spLocks noChangeArrowheads="1"/>
              </p:cNvSpPr>
              <p:nvPr/>
            </p:nvSpPr>
            <p:spPr bwMode="auto">
              <a:xfrm>
                <a:off x="693016" y="5237050"/>
                <a:ext cx="7705725" cy="720725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  <a:ex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uk-UA" sz="2400" dirty="0">
                    <a:solidFill>
                      <a:srgbClr val="000000"/>
                    </a:solidFill>
                  </a:rPr>
                  <a:t>Методична рада</a:t>
                </a:r>
                <a:endParaRPr lang="ru-RU" sz="2400" dirty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2" name="Picture 35" descr="4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7811" y="5937261"/>
            <a:ext cx="2808288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C:\Users\412\Pictures\Человечики\2365522258_d0d2d9c80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14688"/>
            <a:ext cx="3643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0"/>
            <a:ext cx="6127750" cy="1012825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Тематика </a:t>
            </a:r>
            <a:br>
              <a:rPr lang="uk-UA" altLang="ru-RU" b="1" i="1" smtClean="0"/>
            </a:br>
            <a:r>
              <a:rPr lang="uk-UA" altLang="ru-RU" b="1" i="1" smtClean="0"/>
              <a:t> нарад  при  директорові</a:t>
            </a:r>
            <a:endParaRPr lang="en-US" altLang="ru-RU" b="1" i="1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41438"/>
            <a:ext cx="8534400" cy="525621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Грудень</a:t>
            </a:r>
            <a:endParaRPr lang="uk-UA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стан харчування дітей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ведення  документації,</a:t>
            </a:r>
            <a:r>
              <a:rPr lang="uk-UA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особових справ та трудових книжок педагогів.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відвідування учнями навчальних занять 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стан викладання економки в старшій школі (довідка)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рівень навчальних досягнень учнів за результатами виконання навчальних програм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стан виховної роботи за І семестр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проходження курсової перепідготовки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стан роботи з дітьми пільгової категорії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підсумки роботи з охорони праці та ТБ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ru-RU" sz="1800" dirty="0" smtClean="0"/>
          </a:p>
        </p:txBody>
      </p:sp>
      <p:sp>
        <p:nvSpPr>
          <p:cNvPr id="31749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C:\Users\412\Pictures\Человечики\2365522258_d0d2d9c80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14688"/>
            <a:ext cx="3643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0"/>
            <a:ext cx="6127750" cy="1012825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Тематика </a:t>
            </a:r>
            <a:br>
              <a:rPr lang="uk-UA" altLang="ru-RU" b="1" i="1" smtClean="0"/>
            </a:br>
            <a:r>
              <a:rPr lang="uk-UA" altLang="ru-RU" b="1" i="1" smtClean="0"/>
              <a:t> нарад  при  директорові</a:t>
            </a:r>
            <a:endParaRPr lang="en-US" altLang="ru-RU" b="1" i="1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41438"/>
            <a:ext cx="8534400" cy="525621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Січень</a:t>
            </a:r>
            <a:endParaRPr lang="uk-UA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71450" algn="l"/>
              </a:tabLs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облік учнів та охоплення навчанням дітей шкільного віку мікрорайону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71450" algn="l"/>
              </a:tabLs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ведення журналів інструктажу з ТБ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71450" algn="l"/>
              </a:tabLs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збереження та зміцнення бібліотечного фонду, стан роботи бібліотеки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перевірку стану виконання та корекцію планів роботи гімназії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</a:t>
            </a:r>
            <a:r>
              <a:rPr lang="uk-UA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за навчанням дітей з особливими освітніми потребами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роботу класних керівників з багатодітними сім’ями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ru-RU" sz="1800" dirty="0" smtClean="0"/>
          </a:p>
        </p:txBody>
      </p:sp>
      <p:sp>
        <p:nvSpPr>
          <p:cNvPr id="32773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C:\Users\412\Pictures\Человечики\2365522258_d0d2d9c80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14688"/>
            <a:ext cx="3643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0"/>
            <a:ext cx="6127750" cy="1012825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Тематика </a:t>
            </a:r>
            <a:br>
              <a:rPr lang="uk-UA" altLang="ru-RU" b="1" i="1" smtClean="0"/>
            </a:br>
            <a:r>
              <a:rPr lang="uk-UA" altLang="ru-RU" b="1" i="1" smtClean="0"/>
              <a:t> нарад  при  директорові</a:t>
            </a:r>
            <a:endParaRPr lang="en-US" altLang="ru-RU" b="1" i="1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41438"/>
            <a:ext cx="8534400" cy="525621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Лютий</a:t>
            </a:r>
            <a:endParaRPr lang="uk-UA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стан викладання англійської мови в початкових класах та інформатики та географії (наказ)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профорієнтаційну роботу з учнями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заміну уроків.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організації навчально-виховного процесу в 1-х класах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ведення поурочних планів вчителями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хід атестації та відвідування навчальних занять педагогічних працівників, які атестуються.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роботу з обдарованими учнями.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ru-RU" sz="1800" dirty="0" smtClean="0"/>
          </a:p>
        </p:txBody>
      </p:sp>
      <p:sp>
        <p:nvSpPr>
          <p:cNvPr id="33797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C:\Users\412\Pictures\Человечики\2365522258_d0d2d9c80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14688"/>
            <a:ext cx="3643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0"/>
            <a:ext cx="6127750" cy="1012825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Тематика </a:t>
            </a:r>
            <a:br>
              <a:rPr lang="uk-UA" altLang="ru-RU" b="1" i="1" smtClean="0"/>
            </a:br>
            <a:r>
              <a:rPr lang="uk-UA" altLang="ru-RU" b="1" i="1" smtClean="0"/>
              <a:t> нарад  при  директорові</a:t>
            </a:r>
            <a:endParaRPr lang="en-US" altLang="ru-RU" b="1" i="1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41438"/>
            <a:ext cx="8534400" cy="525621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Березень</a:t>
            </a:r>
            <a:endParaRPr lang="uk-UA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 харчування дітей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підготовку до державної підсумкової атестації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Про організацію та проведення Дня ЦЗ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 набір учнів до 1-х класів  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дотримання санітарно-гігієнічних норм в організації навчально-виховного процесу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стан викладання історії 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відвідування учнями навчальних занять 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ru-RU" sz="1800" dirty="0" smtClean="0"/>
          </a:p>
        </p:txBody>
      </p:sp>
      <p:sp>
        <p:nvSpPr>
          <p:cNvPr id="34821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:\Users\412\Pictures\Человечики\2365522258_d0d2d9c80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14688"/>
            <a:ext cx="3643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0"/>
            <a:ext cx="6127750" cy="1012825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Тематика </a:t>
            </a:r>
            <a:br>
              <a:rPr lang="uk-UA" altLang="ru-RU" b="1" i="1" smtClean="0"/>
            </a:br>
            <a:r>
              <a:rPr lang="uk-UA" altLang="ru-RU" b="1" i="1" smtClean="0"/>
              <a:t> нарад  при  директорові</a:t>
            </a:r>
            <a:endParaRPr lang="en-US" altLang="ru-RU" b="1" i="1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41438"/>
            <a:ext cx="8534400" cy="525621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Квітень</a:t>
            </a:r>
            <a:endParaRPr lang="uk-UA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дотримання вимог з ведення класних журналів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ознайомлення педагогів із попереднім навантаженням на наступний навчальний рік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стан викладання фізики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проходження обов’язкових медичних оглядів медпрацівників.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роботу з учнями, які потребують психологічної підтримки. Виявлення, попередження і розгляд випадків насильства та жорстокого поводження з дітьми,</a:t>
            </a:r>
            <a:r>
              <a:rPr lang="uk-UA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забезпечення соціально-психологічного супроводу учасників навчально-виховного процесу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підсумки атестації педагогічних працівників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завершення навчального року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підготовку літнього оздоровлення учнів.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ru-RU" sz="1800" dirty="0" smtClean="0"/>
          </a:p>
        </p:txBody>
      </p:sp>
      <p:sp>
        <p:nvSpPr>
          <p:cNvPr id="35845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C:\Users\412\Pictures\Человечики\2365522258_d0d2d9c80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14688"/>
            <a:ext cx="3643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0"/>
            <a:ext cx="6127750" cy="1012825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Тематика </a:t>
            </a:r>
            <a:br>
              <a:rPr lang="uk-UA" altLang="ru-RU" b="1" i="1" smtClean="0"/>
            </a:br>
            <a:r>
              <a:rPr lang="uk-UA" altLang="ru-RU" b="1" i="1" smtClean="0"/>
              <a:t> нарад  при  директорові</a:t>
            </a:r>
            <a:endParaRPr lang="en-US" altLang="ru-RU" b="1" i="1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41438"/>
            <a:ext cx="8534400" cy="525621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Травень</a:t>
            </a:r>
            <a:endParaRPr lang="uk-UA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планування роботи гімназії на навчальний рік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стан харчування дітей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профорієнтаційну роботу з учнями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стан виховної роботи за навчальний рік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набір учнів до 1-х класів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дотримання санітарно-гігієнічних норм в організації навчально-виховного процесу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ведення журналів інструктажу з ТБ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перевірку стану виконання та корекцію планів роботи гімназії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відвідування учнями навчальних занять  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проходження курсової перепідготовки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результати рейтингової оцінки вчителів за навчальний рік.</a:t>
            </a: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None/>
              <a:defRPr/>
            </a:pPr>
            <a:r>
              <a:rPr lang="uk-UA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defRPr/>
            </a:pPr>
            <a:endParaRPr lang="en-US" altLang="ru-RU" sz="1800" dirty="0" smtClean="0"/>
          </a:p>
        </p:txBody>
      </p:sp>
      <p:sp>
        <p:nvSpPr>
          <p:cNvPr id="36869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12175" cy="1254125"/>
          </a:xfrm>
        </p:spPr>
        <p:txBody>
          <a:bodyPr/>
          <a:lstStyle/>
          <a:p>
            <a:pPr eaLnBrk="1" hangingPunct="1"/>
            <a:r>
              <a:rPr lang="uk-UA" altLang="ru-RU" sz="2800" b="1" i="1" smtClean="0"/>
              <a:t>Перелік  </a:t>
            </a:r>
            <a:br>
              <a:rPr lang="uk-UA" altLang="ru-RU" sz="2800" b="1" i="1" smtClean="0"/>
            </a:br>
            <a:r>
              <a:rPr lang="uk-UA" altLang="ru-RU" sz="2800" b="1" i="1" smtClean="0"/>
              <a:t>творчих об`єднань при гімназії</a:t>
            </a:r>
            <a:endParaRPr lang="en-US" altLang="ru-RU" sz="2800" b="1" i="1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57338"/>
            <a:ext cx="8839200" cy="48958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uk-UA" altLang="ru-RU" b="1" i="1" dirty="0" smtClean="0"/>
              <a:t>Творча група</a:t>
            </a:r>
          </a:p>
          <a:p>
            <a:pPr eaLnBrk="1" hangingPunct="1">
              <a:defRPr/>
            </a:pPr>
            <a:endParaRPr lang="uk-UA" alt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uk-UA" alt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uk-UA" alt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uk-UA" alt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Смолінський</a:t>
            </a:r>
            <a:r>
              <a:rPr lang="uk-UA" alt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Р.П.</a:t>
            </a:r>
            <a:r>
              <a:rPr lang="uk-UA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altLang="ru-RU" dirty="0" smtClean="0"/>
              <a:t>“Аспекти організації роботи з обдарованими дітьми у процесі вивчення інформаційних технологій”</a:t>
            </a: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3789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63688"/>
            <a:ext cx="1493838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8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0"/>
            <a:ext cx="6403975" cy="1096963"/>
          </a:xfrm>
        </p:spPr>
        <p:txBody>
          <a:bodyPr/>
          <a:lstStyle/>
          <a:p>
            <a:pPr eaLnBrk="1" hangingPunct="1"/>
            <a:r>
              <a:rPr lang="uk-UA" altLang="ru-RU" sz="2800" b="1" i="1" smtClean="0"/>
              <a:t>Перелік шкільних </a:t>
            </a:r>
            <a:br>
              <a:rPr lang="uk-UA" altLang="ru-RU" sz="2800" b="1" i="1" smtClean="0"/>
            </a:br>
            <a:r>
              <a:rPr lang="uk-UA" altLang="ru-RU" sz="2800" b="1" i="1" smtClean="0"/>
              <a:t>творчих об`єднань</a:t>
            </a:r>
            <a:endParaRPr lang="en-US" altLang="ru-RU" sz="2800" b="1" i="1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00213"/>
            <a:ext cx="8839200" cy="515778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uk-UA" altLang="ru-RU" b="1" i="1" dirty="0" smtClean="0"/>
              <a:t>Творча група</a:t>
            </a:r>
          </a:p>
          <a:p>
            <a:pPr eaLnBrk="1" hangingPunct="1">
              <a:defRPr/>
            </a:pPr>
            <a:endParaRPr lang="ru-RU" alt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ru-RU" alt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ru-RU" alt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ru-RU" alt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Кошовий</a:t>
            </a:r>
            <a:r>
              <a:rPr lang="ru-RU" alt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С.Г.</a:t>
            </a:r>
            <a:r>
              <a:rPr lang="ru-RU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dirty="0" smtClean="0"/>
              <a:t>“</a:t>
            </a:r>
            <a:r>
              <a:rPr lang="ru-RU" altLang="ru-RU" dirty="0" err="1" smtClean="0"/>
              <a:t>Розвиток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навичок</a:t>
            </a:r>
            <a:r>
              <a:rPr lang="ru-RU" altLang="ru-RU" dirty="0" smtClean="0"/>
              <a:t> здорового способу </a:t>
            </a:r>
            <a:r>
              <a:rPr lang="ru-RU" altLang="ru-RU" dirty="0" err="1" smtClean="0"/>
              <a:t>життя</a:t>
            </a:r>
            <a:r>
              <a:rPr lang="ru-RU" altLang="ru-RU" dirty="0" smtClean="0"/>
              <a:t> шляхом </a:t>
            </a:r>
            <a:r>
              <a:rPr lang="ru-RU" altLang="ru-RU" dirty="0" err="1" smtClean="0"/>
              <a:t>використання</a:t>
            </a:r>
            <a:r>
              <a:rPr lang="ru-RU" altLang="ru-RU" dirty="0" smtClean="0"/>
              <a:t> здоров</a:t>
            </a:r>
            <a:r>
              <a:rPr lang="en-US" altLang="ru-RU" dirty="0" smtClean="0"/>
              <a:t>’</a:t>
            </a:r>
            <a:r>
              <a:rPr lang="ru-RU" altLang="ru-RU" dirty="0" err="1" smtClean="0"/>
              <a:t>язберігаючих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технологій</a:t>
            </a:r>
            <a:r>
              <a:rPr lang="ru-RU" altLang="ru-RU" dirty="0" smtClean="0"/>
              <a:t>»</a:t>
            </a:r>
            <a:endParaRPr lang="uk-UA" altLang="ru-RU" dirty="0" smtClean="0"/>
          </a:p>
        </p:txBody>
      </p:sp>
      <p:sp>
        <p:nvSpPr>
          <p:cNvPr id="38916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3891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844675"/>
            <a:ext cx="1517650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8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83613" cy="1254125"/>
          </a:xfrm>
        </p:spPr>
        <p:txBody>
          <a:bodyPr/>
          <a:lstStyle/>
          <a:p>
            <a:pPr eaLnBrk="1" hangingPunct="1"/>
            <a:r>
              <a:rPr lang="uk-UA" altLang="ru-RU" sz="2800" b="1" i="1" smtClean="0"/>
              <a:t>Перелік шкільних </a:t>
            </a:r>
            <a:br>
              <a:rPr lang="uk-UA" altLang="ru-RU" sz="2800" b="1" i="1" smtClean="0"/>
            </a:br>
            <a:r>
              <a:rPr lang="uk-UA" altLang="ru-RU" sz="2800" b="1" i="1" smtClean="0"/>
              <a:t>творчих об`єднань</a:t>
            </a:r>
            <a:endParaRPr lang="en-US" altLang="ru-RU" sz="2800" b="1" i="1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515350" cy="525621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uk-UA" altLang="ru-RU" b="1" i="1" dirty="0" smtClean="0"/>
              <a:t>Творча лабораторія</a:t>
            </a:r>
          </a:p>
          <a:p>
            <a:pPr eaLnBrk="1" hangingPunct="1">
              <a:defRPr/>
            </a:pPr>
            <a:endParaRPr lang="uk-UA" alt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uk-UA" alt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uk-UA" alt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uk-UA" alt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Лящук</a:t>
            </a:r>
            <a:r>
              <a:rPr lang="uk-UA" alt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О.М.</a:t>
            </a:r>
            <a:r>
              <a:rPr lang="uk-UA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altLang="ru-RU" dirty="0" smtClean="0"/>
              <a:t>“Реалізація освітніх завдань школи І ступеня через використання інноваційних технологій”</a:t>
            </a:r>
            <a:endParaRPr lang="en-US" altLang="ru-RU" dirty="0" smtClean="0"/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3994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3" y="1123950"/>
            <a:ext cx="18161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2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609600"/>
            <a:ext cx="6234113" cy="487363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Творчо працюючі вчителі</a:t>
            </a:r>
            <a:endParaRPr lang="en-US" altLang="ru-RU" b="1" i="1" smtClean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458200" cy="60928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uk-UA" altLang="ru-RU" dirty="0" smtClean="0"/>
          </a:p>
          <a:p>
            <a:pPr eaLnBrk="1" hangingPunct="1">
              <a:defRPr/>
            </a:pPr>
            <a:endParaRPr lang="uk-UA" altLang="ru-RU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uk-UA" alt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uk-UA" alt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Циганок Г.В.</a:t>
            </a:r>
            <a:endParaRPr lang="uk-UA" alt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altLang="ru-RU" sz="2800" dirty="0" smtClean="0"/>
              <a:t>  Використання інноваційних педагогічних технологій на </a:t>
            </a:r>
            <a:r>
              <a:rPr lang="uk-UA" altLang="ru-RU" sz="2800" dirty="0" err="1" smtClean="0"/>
              <a:t>уроках</a:t>
            </a:r>
            <a:r>
              <a:rPr lang="uk-UA" altLang="ru-RU" sz="2800" dirty="0" smtClean="0"/>
              <a:t> фізики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uk-UA" altLang="ru-RU" sz="2800" dirty="0"/>
          </a:p>
          <a:p>
            <a:pPr eaLnBrk="1" hangingPunct="1">
              <a:buFont typeface="Wingdings" pitchFamily="2" charset="2"/>
              <a:buNone/>
              <a:defRPr/>
            </a:pPr>
            <a:endParaRPr lang="uk-UA" altLang="ru-RU" sz="2800" dirty="0" smtClean="0"/>
          </a:p>
          <a:p>
            <a:pPr eaLnBrk="1" hangingPunct="1">
              <a:defRPr/>
            </a:pPr>
            <a:r>
              <a:rPr lang="uk-UA" alt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Марищенко</a:t>
            </a:r>
            <a:r>
              <a:rPr lang="uk-UA" alt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В.М.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altLang="ru-RU" sz="2800" dirty="0" smtClean="0"/>
              <a:t>Математичне моделювання як засіб формування математичних </a:t>
            </a:r>
            <a:r>
              <a:rPr lang="uk-UA" altLang="ru-RU" sz="2800" dirty="0" err="1" smtClean="0"/>
              <a:t>компетентностей</a:t>
            </a:r>
            <a:r>
              <a:rPr lang="uk-UA" altLang="ru-RU" sz="2800" dirty="0" smtClean="0"/>
              <a:t> учнів</a:t>
            </a:r>
            <a:endParaRPr lang="en-US" altLang="ru-RU" sz="2800" dirty="0" smtClean="0"/>
          </a:p>
        </p:txBody>
      </p:sp>
      <p:sp>
        <p:nvSpPr>
          <p:cNvPr id="40964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4096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3500438"/>
            <a:ext cx="14573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391714" y="1331734"/>
            <a:ext cx="1298704" cy="1953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94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61120" y="0"/>
            <a:ext cx="6275387" cy="1096963"/>
          </a:xfrm>
        </p:spPr>
        <p:txBody>
          <a:bodyPr/>
          <a:lstStyle/>
          <a:p>
            <a:pPr eaLnBrk="1" hangingPunct="1"/>
            <a:r>
              <a:rPr lang="uk-UA" altLang="ru-RU" sz="3600" b="1" dirty="0" smtClean="0"/>
              <a:t>Методичний </a:t>
            </a:r>
            <a:br>
              <a:rPr lang="uk-UA" altLang="ru-RU" sz="3600" b="1" dirty="0" smtClean="0"/>
            </a:br>
            <a:r>
              <a:rPr lang="uk-UA" altLang="ru-RU" sz="3600" b="1" dirty="0" smtClean="0"/>
              <a:t>паспорт гімназії</a:t>
            </a:r>
            <a:endParaRPr lang="en-US" altLang="ru-RU" sz="3600" b="1" dirty="0" smtClean="0"/>
          </a:p>
        </p:txBody>
      </p:sp>
      <p:grpSp>
        <p:nvGrpSpPr>
          <p:cNvPr id="3" name="Группа 2"/>
          <p:cNvGrpSpPr/>
          <p:nvPr/>
        </p:nvGrpSpPr>
        <p:grpSpPr>
          <a:xfrm>
            <a:off x="457200" y="2420888"/>
            <a:ext cx="8229600" cy="3384550"/>
            <a:chOff x="457200" y="1989138"/>
            <a:chExt cx="8229600" cy="3384550"/>
          </a:xfrm>
        </p:grpSpPr>
        <p:sp>
          <p:nvSpPr>
            <p:cNvPr id="48131" name="AutoShape 3"/>
            <p:cNvSpPr>
              <a:spLocks noChangeArrowheads="1"/>
            </p:cNvSpPr>
            <p:nvPr/>
          </p:nvSpPr>
          <p:spPr bwMode="gray">
            <a:xfrm>
              <a:off x="457200" y="1989138"/>
              <a:ext cx="5715000" cy="3384550"/>
            </a:xfrm>
            <a:prstGeom prst="rightArrow">
              <a:avLst>
                <a:gd name="adj1" fmla="val 79306"/>
                <a:gd name="adj2" fmla="val 41823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555625" y="2501900"/>
              <a:ext cx="8131175" cy="2359025"/>
              <a:chOff x="755650" y="2492375"/>
              <a:chExt cx="8131175" cy="2359025"/>
            </a:xfrm>
          </p:grpSpPr>
          <p:sp>
            <p:nvSpPr>
              <p:cNvPr id="48132" name="AutoShape 4"/>
              <p:cNvSpPr>
                <a:spLocks noChangeArrowheads="1"/>
              </p:cNvSpPr>
              <p:nvPr/>
            </p:nvSpPr>
            <p:spPr bwMode="blackWhite">
              <a:xfrm>
                <a:off x="755650" y="2492375"/>
                <a:ext cx="4038600" cy="990600"/>
              </a:xfrm>
              <a:prstGeom prst="roundRect">
                <a:avLst>
                  <a:gd name="adj" fmla="val 9106"/>
                </a:avLst>
              </a:prstGeom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uk-UA" sz="3600" b="1" dirty="0">
                    <a:solidFill>
                      <a:schemeClr val="bg1"/>
                    </a:solidFill>
                  </a:rPr>
                  <a:t>11 класів</a:t>
                </a:r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134" name="AutoShape 6"/>
              <p:cNvSpPr>
                <a:spLocks noChangeArrowheads="1"/>
              </p:cNvSpPr>
              <p:nvPr/>
            </p:nvSpPr>
            <p:spPr bwMode="blackWhite">
              <a:xfrm>
                <a:off x="755650" y="3860800"/>
                <a:ext cx="4038600" cy="990600"/>
              </a:xfrm>
              <a:prstGeom prst="roundRect">
                <a:avLst>
                  <a:gd name="adj" fmla="val 9106"/>
                </a:avLst>
              </a:prstGeom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uk-UA" sz="3200" b="1" dirty="0">
                    <a:solidFill>
                      <a:schemeClr val="bg1"/>
                    </a:solidFill>
                  </a:rPr>
                  <a:t>185 учні</a:t>
                </a:r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135" name="AutoShape 7"/>
              <p:cNvSpPr>
                <a:spLocks noChangeArrowheads="1"/>
              </p:cNvSpPr>
              <p:nvPr/>
            </p:nvSpPr>
            <p:spPr bwMode="auto">
              <a:xfrm>
                <a:off x="6227763" y="3068638"/>
                <a:ext cx="2659062" cy="1295400"/>
              </a:xfrm>
              <a:prstGeom prst="roundRect">
                <a:avLst>
                  <a:gd name="adj" fmla="val 9106"/>
                </a:avLst>
              </a:prstGeom>
              <a:noFill/>
              <a:ln w="25400">
                <a:noFill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uk-UA" sz="3200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налічує гімназія</a:t>
                </a:r>
                <a:endParaRPr lang="en-US" sz="3200" dirty="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549275"/>
            <a:ext cx="7667625" cy="704850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Творчо працюючі вчителі</a:t>
            </a:r>
            <a:endParaRPr lang="en-US" altLang="ru-RU" b="1" i="1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9200"/>
            <a:ext cx="8643938" cy="5181600"/>
          </a:xfrm>
        </p:spPr>
        <p:txBody>
          <a:bodyPr/>
          <a:lstStyle/>
          <a:p>
            <a:pPr eaLnBrk="1" hangingPunct="1">
              <a:defRPr/>
            </a:pPr>
            <a:endParaRPr lang="uk-UA" altLang="ru-RU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uk-UA" alt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uk-UA" alt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Мотиженець</a:t>
            </a:r>
            <a:r>
              <a:rPr lang="uk-UA" alt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Д.О.</a:t>
            </a:r>
            <a:r>
              <a:rPr lang="uk-UA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altLang="ru-RU" sz="2400" dirty="0" smtClean="0"/>
              <a:t>  “Інтегрована спрямованість уроків музичного мистецтва через використання інформаційно-комунікаційних технологій”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uk-UA" altLang="ru-RU" sz="2400" dirty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ru-RU" sz="2400" dirty="0" smtClean="0"/>
          </a:p>
          <a:p>
            <a:pPr eaLnBrk="1" hangingPunct="1">
              <a:defRPr/>
            </a:pPr>
            <a:r>
              <a:rPr lang="uk-UA" alt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Нишпал</a:t>
            </a:r>
            <a:r>
              <a:rPr lang="uk-UA" alt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Л.М.</a:t>
            </a:r>
            <a:endParaRPr lang="en-US" altLang="ru-RU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altLang="ru-RU" sz="2400" i="1" dirty="0" smtClean="0"/>
              <a:t> </a:t>
            </a:r>
            <a:r>
              <a:rPr lang="uk-UA" altLang="ru-RU" sz="2400" dirty="0" smtClean="0"/>
              <a:t>“Використання методу проектів як важливого аспекту формування </a:t>
            </a:r>
            <a:r>
              <a:rPr lang="uk-UA" altLang="ru-RU" sz="2400" dirty="0" err="1" smtClean="0"/>
              <a:t>компетентностей</a:t>
            </a:r>
            <a:r>
              <a:rPr lang="uk-UA" altLang="ru-RU" sz="2400" dirty="0" smtClean="0"/>
              <a:t> учнів початкової школи”</a:t>
            </a:r>
          </a:p>
        </p:txBody>
      </p:sp>
      <p:sp>
        <p:nvSpPr>
          <p:cNvPr id="41988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4198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7288" y="2997200"/>
            <a:ext cx="1465262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36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36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36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609600"/>
            <a:ext cx="6234113" cy="487363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Творчо працюючі вчителі</a:t>
            </a:r>
            <a:endParaRPr lang="en-US" altLang="ru-RU" b="1" i="1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00188"/>
            <a:ext cx="8458200" cy="474821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altLang="ru-RU" sz="3600" i="1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uk-UA" alt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uk-UA" alt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Смолінська</a:t>
            </a:r>
            <a:r>
              <a:rPr lang="uk-UA" alt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Н.О.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altLang="ru-RU" sz="2400" dirty="0" smtClean="0"/>
              <a:t> “Формування інформаційних </a:t>
            </a:r>
            <a:r>
              <a:rPr lang="uk-UA" altLang="ru-RU" sz="2400" dirty="0" err="1" smtClean="0"/>
              <a:t>компетентностей</a:t>
            </a:r>
            <a:r>
              <a:rPr lang="uk-UA" altLang="ru-RU" sz="2400" dirty="0" smtClean="0"/>
              <a:t> при викладанні інформатики”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uk-UA" altLang="ru-RU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uk-UA" altLang="ru-RU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uk-UA" altLang="ru-RU" sz="2400" dirty="0" smtClean="0">
                <a:solidFill>
                  <a:srgbClr val="FF0000"/>
                </a:solidFill>
              </a:rPr>
              <a:t> </a:t>
            </a:r>
            <a:r>
              <a:rPr lang="uk-UA" alt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Лящук</a:t>
            </a:r>
            <a:r>
              <a:rPr lang="uk-UA" alt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О.М.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altLang="ru-RU" sz="2400" dirty="0" smtClean="0"/>
              <a:t>  “Розвиток пізнавальної активності молодших школярів через використання інформаційно-комунікаційних технологій”</a:t>
            </a:r>
          </a:p>
        </p:txBody>
      </p:sp>
      <p:sp>
        <p:nvSpPr>
          <p:cNvPr id="43012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4301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1813" y="1233488"/>
            <a:ext cx="14747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5013" y="3297238"/>
            <a:ext cx="129063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404813"/>
            <a:ext cx="6948487" cy="849312"/>
          </a:xfrm>
        </p:spPr>
        <p:txBody>
          <a:bodyPr/>
          <a:lstStyle/>
          <a:p>
            <a:pPr eaLnBrk="1" hangingPunct="1"/>
            <a:r>
              <a:rPr lang="uk-UA" altLang="ru-RU" b="1" i="1" smtClean="0"/>
              <a:t>Творчо працюючі вчителі</a:t>
            </a:r>
            <a:endParaRPr lang="en-US" altLang="ru-RU" b="1" i="1" smtClean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44675"/>
            <a:ext cx="8591550" cy="4752975"/>
          </a:xfrm>
        </p:spPr>
        <p:txBody>
          <a:bodyPr/>
          <a:lstStyle/>
          <a:p>
            <a:pPr eaLnBrk="1" hangingPunct="1">
              <a:defRPr/>
            </a:pPr>
            <a:endParaRPr lang="uk-UA" altLang="ru-RU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uk-UA" alt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uk-UA" altLang="ru-RU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uk-UA" alt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Кошовий С.Г.</a:t>
            </a:r>
            <a:endParaRPr lang="uk-UA" alt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altLang="ru-RU" sz="2400" dirty="0" smtClean="0"/>
              <a:t>“Формування постави та профілактика плоскостопості на заняттях фізичної культури”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uk-UA" altLang="ru-RU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uk-UA" altLang="ru-RU" sz="2400" dirty="0" smtClean="0"/>
          </a:p>
          <a:p>
            <a:pPr eaLnBrk="1" hangingPunct="1">
              <a:defRPr/>
            </a:pPr>
            <a:r>
              <a:rPr lang="uk-UA" alt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Хоменко Т.І.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altLang="ru-RU" sz="2400" dirty="0" smtClean="0"/>
              <a:t>“Просвітницька діяльність у роботі психолога”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ru-RU" sz="2400" dirty="0" smtClean="0"/>
          </a:p>
        </p:txBody>
      </p:sp>
      <p:sp>
        <p:nvSpPr>
          <p:cNvPr id="44036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4403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1412875"/>
            <a:ext cx="1517650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388" y="4200525"/>
            <a:ext cx="1438275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C:\Users\412\Pictures\Человечики\2364722127_d2f137fd96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3071813"/>
            <a:ext cx="41433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12175" cy="1254125"/>
          </a:xfrm>
        </p:spPr>
        <p:txBody>
          <a:bodyPr/>
          <a:lstStyle/>
          <a:p>
            <a:pPr eaLnBrk="1" hangingPunct="1"/>
            <a:r>
              <a:rPr lang="uk-UA" altLang="ru-RU" sz="3600" b="1" i="1" smtClean="0"/>
              <a:t>Керівники МО</a:t>
            </a:r>
            <a:endParaRPr lang="en-US" altLang="ru-RU" sz="3600" b="1" i="1" smtClean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964612" cy="51990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uk-UA" altLang="ru-RU" sz="3600" b="1" i="1" dirty="0" smtClean="0"/>
          </a:p>
          <a:p>
            <a:pPr eaLnBrk="1" hangingPunct="1">
              <a:defRPr/>
            </a:pPr>
            <a:endParaRPr lang="uk-UA" alt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uk-UA" alt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uk-UA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Рибалко Л.П. </a:t>
            </a:r>
            <a:r>
              <a:rPr lang="uk-UA" altLang="ru-RU" dirty="0" smtClean="0"/>
              <a:t>– </a:t>
            </a:r>
            <a:r>
              <a:rPr lang="uk-UA" altLang="ru-RU" b="1" dirty="0" smtClean="0"/>
              <a:t>вчитель біології і хімії </a:t>
            </a:r>
          </a:p>
          <a:p>
            <a:pPr eaLnBrk="1" hangingPunct="1">
              <a:defRPr/>
            </a:pPr>
            <a:endParaRPr lang="uk-UA" altLang="ru-RU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uk-UA" altLang="ru-RU" dirty="0" smtClean="0"/>
          </a:p>
          <a:p>
            <a:pPr eaLnBrk="1" hangingPunct="1">
              <a:defRPr/>
            </a:pPr>
            <a:r>
              <a:rPr lang="uk-UA" alt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Кварацхелія</a:t>
            </a:r>
            <a:r>
              <a:rPr lang="uk-UA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Л.М. </a:t>
            </a:r>
            <a:r>
              <a:rPr lang="uk-UA" altLang="ru-RU" b="1" dirty="0" smtClean="0"/>
              <a:t>- вч. історії і правознавства;</a:t>
            </a:r>
          </a:p>
        </p:txBody>
      </p:sp>
      <p:sp>
        <p:nvSpPr>
          <p:cNvPr id="45061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4506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254125"/>
            <a:ext cx="1408112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488" y="3816350"/>
            <a:ext cx="1541462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86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C:\Users\412\Pictures\Человечики\2364722127_d2f137fd96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3071813"/>
            <a:ext cx="41433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12175" cy="1254125"/>
          </a:xfrm>
        </p:spPr>
        <p:txBody>
          <a:bodyPr/>
          <a:lstStyle/>
          <a:p>
            <a:pPr eaLnBrk="1" hangingPunct="1"/>
            <a:r>
              <a:rPr lang="uk-UA" altLang="ru-RU" sz="3600" b="1" i="1" smtClean="0"/>
              <a:t>Керівники МО</a:t>
            </a:r>
            <a:endParaRPr lang="en-US" altLang="ru-RU" sz="3600" b="1" i="1" smtClean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964612" cy="5199063"/>
          </a:xfrm>
        </p:spPr>
        <p:txBody>
          <a:bodyPr/>
          <a:lstStyle/>
          <a:p>
            <a:pPr eaLnBrk="1" hangingPunct="1">
              <a:defRPr/>
            </a:pPr>
            <a:endParaRPr lang="uk-UA" alt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uk-UA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uk-UA" alt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uk-UA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uk-UA" alt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uk-UA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Комар К.Б. </a:t>
            </a:r>
            <a:r>
              <a:rPr lang="uk-UA" altLang="ru-RU" sz="2400" dirty="0" smtClean="0"/>
              <a:t>- </a:t>
            </a:r>
            <a:r>
              <a:rPr lang="uk-UA" altLang="ru-RU" sz="2400" b="1" dirty="0" smtClean="0"/>
              <a:t>вч. початкових класів</a:t>
            </a:r>
          </a:p>
          <a:p>
            <a:pPr eaLnBrk="1" hangingPunct="1">
              <a:defRPr/>
            </a:pPr>
            <a:endParaRPr lang="uk-UA" altLang="ru-RU" sz="2400" dirty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uk-UA" altLang="ru-RU" sz="2400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uk-UA" altLang="ru-RU" sz="2400" dirty="0" smtClean="0"/>
          </a:p>
          <a:p>
            <a:pPr eaLnBrk="1" hangingPunct="1">
              <a:defRPr/>
            </a:pPr>
            <a:r>
              <a:rPr lang="uk-UA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Кошовий С.Г. </a:t>
            </a:r>
            <a:r>
              <a:rPr lang="uk-UA" altLang="ru-RU" sz="2400" dirty="0" smtClean="0"/>
              <a:t>– </a:t>
            </a:r>
            <a:r>
              <a:rPr lang="uk-UA" altLang="ru-RU" sz="2400" b="1" dirty="0" smtClean="0"/>
              <a:t>вч.  фізичної культури</a:t>
            </a:r>
          </a:p>
        </p:txBody>
      </p:sp>
      <p:sp>
        <p:nvSpPr>
          <p:cNvPr id="46085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46086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174750"/>
            <a:ext cx="14874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9300" y="4132263"/>
            <a:ext cx="151765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28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28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28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C:\Users\412\Pictures\Человечики\2364722127_d2f137fd96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3071813"/>
            <a:ext cx="41433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1254125"/>
          </a:xfrm>
        </p:spPr>
        <p:txBody>
          <a:bodyPr/>
          <a:lstStyle/>
          <a:p>
            <a:pPr eaLnBrk="1" hangingPunct="1"/>
            <a:r>
              <a:rPr lang="uk-UA" altLang="ru-RU" sz="3600" b="1" i="1" smtClean="0"/>
              <a:t>Керівники МО</a:t>
            </a:r>
            <a:endParaRPr lang="en-US" altLang="ru-RU" sz="3600" b="1" i="1" smtClean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557338"/>
            <a:ext cx="8820150" cy="5300662"/>
          </a:xfrm>
        </p:spPr>
        <p:txBody>
          <a:bodyPr/>
          <a:lstStyle/>
          <a:p>
            <a:pPr eaLnBrk="1" hangingPunct="1">
              <a:defRPr/>
            </a:pPr>
            <a:r>
              <a:rPr lang="uk-UA" alt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Панченко Ю.А.</a:t>
            </a:r>
            <a:r>
              <a:rPr lang="uk-UA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</a:p>
          <a:p>
            <a:pPr eaLnBrk="1" hangingPunct="1">
              <a:defRPr/>
            </a:pPr>
            <a:r>
              <a:rPr lang="uk-UA" altLang="ru-RU" sz="2400" b="1" dirty="0" smtClean="0"/>
              <a:t>заступник директора з виховної роботи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uk-UA" altLang="ru-RU" sz="2400" dirty="0" smtClean="0"/>
              <a:t> </a:t>
            </a:r>
            <a:endParaRPr lang="en-US" altLang="ru-RU" sz="2400" dirty="0" smtClean="0"/>
          </a:p>
        </p:txBody>
      </p:sp>
      <p:sp>
        <p:nvSpPr>
          <p:cNvPr id="47109" name="AutoShape 4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pic>
        <p:nvPicPr>
          <p:cNvPr id="47110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420938"/>
            <a:ext cx="1944688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6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42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2500313" y="142875"/>
            <a:ext cx="6229350" cy="868363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Структура </a:t>
            </a:r>
            <a:br>
              <a:rPr lang="ru-RU" altLang="ru-RU" sz="2800" smtClean="0"/>
            </a:br>
            <a:r>
              <a:rPr lang="ru-RU" altLang="ru-RU" sz="2800" smtClean="0"/>
              <a:t>інформаційної  діяльності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357158" y="1357298"/>
          <a:ext cx="8429684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132" name="AutoShape 6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2357438" y="142875"/>
            <a:ext cx="6372225" cy="868363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Структура</a:t>
            </a:r>
            <a:br>
              <a:rPr lang="ru-RU" altLang="ru-RU" sz="2800" smtClean="0"/>
            </a:br>
            <a:r>
              <a:rPr lang="ru-RU" altLang="ru-RU" sz="2800" smtClean="0"/>
              <a:t> інформаційної діяльності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285836"/>
          <a:ext cx="9001156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9156" name="AutoShape 6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2428875" y="142875"/>
            <a:ext cx="6300788" cy="868363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Структура </a:t>
            </a:r>
            <a:br>
              <a:rPr lang="ru-RU" altLang="ru-RU" sz="2800" smtClean="0"/>
            </a:br>
            <a:r>
              <a:rPr lang="ru-RU" altLang="ru-RU" sz="2800" smtClean="0"/>
              <a:t>інформаційної діяльності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071546"/>
          <a:ext cx="9144000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0180" name="AutoShape 6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К%ОТЕЛЬНЯ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2500313" y="142875"/>
            <a:ext cx="6229350" cy="868363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Структура</a:t>
            </a:r>
            <a:br>
              <a:rPr lang="ru-RU" altLang="ru-RU" sz="2800" smtClean="0"/>
            </a:br>
            <a:r>
              <a:rPr lang="ru-RU" altLang="ru-RU" sz="2800" smtClean="0"/>
              <a:t> інформаційної діяльності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285860"/>
          <a:ext cx="9001156" cy="5572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204" name="AutoShape 6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pSp>
        <p:nvGrpSpPr>
          <p:cNvPr id="10" name="Группа 9"/>
          <p:cNvGrpSpPr/>
          <p:nvPr/>
        </p:nvGrpSpPr>
        <p:grpSpPr>
          <a:xfrm>
            <a:off x="-19922" y="1060511"/>
            <a:ext cx="8131823" cy="6099452"/>
            <a:chOff x="-19922" y="1060511"/>
            <a:chExt cx="8131823" cy="609945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" y="1060511"/>
              <a:ext cx="4064496" cy="304837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124850"/>
              <a:ext cx="4043957" cy="303296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22" y="4142422"/>
              <a:ext cx="4087866" cy="301754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4147621"/>
              <a:ext cx="4043957" cy="29946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1640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/>
        </p:nvGraphicFramePr>
        <p:xfrm>
          <a:off x="214282" y="1357298"/>
          <a:ext cx="5715040" cy="5172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2" name="Picture 6" descr="C:\Users\412\Pictures\Человечики\2365493466_3305d6572e_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0" y="1857375"/>
            <a:ext cx="44291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6858000" cy="129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altLang="ru-RU" sz="2400" b="1" smtClean="0"/>
              <a:t>Вчителі, які володіють </a:t>
            </a:r>
            <a:br>
              <a:rPr lang="uk-UA" altLang="ru-RU" sz="2400" b="1" smtClean="0"/>
            </a:br>
            <a:r>
              <a:rPr lang="uk-UA" altLang="ru-RU" sz="2000" b="1" smtClean="0"/>
              <a:t>навичками роботи з ПК, використовують ІКТ</a:t>
            </a:r>
            <a:endParaRPr lang="en-US" altLang="ru-RU" sz="2000" b="1" smtClean="0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graphicFrame>
        <p:nvGraphicFramePr>
          <p:cNvPr id="2050" name="Диаграмма 5"/>
          <p:cNvGraphicFramePr>
            <a:graphicFrameLocks/>
          </p:cNvGraphicFramePr>
          <p:nvPr/>
        </p:nvGraphicFramePr>
        <p:xfrm>
          <a:off x="-9286875" y="857250"/>
          <a:ext cx="8643937" cy="635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6" imgW="8644877" imgH="6358679" progId="Excel.Chart.8">
                  <p:embed/>
                </p:oleObj>
              </mc:Choice>
              <mc:Fallback>
                <p:oleObj r:id="rId6" imgW="8644877" imgH="6358679" progId="Excel.Char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286875" y="857250"/>
                        <a:ext cx="8643937" cy="6357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1428750" y="1500188"/>
            <a:ext cx="928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altLang="ru-RU"/>
              <a:t>97 %</a:t>
            </a:r>
            <a:endParaRPr lang="ru-RU" altLang="ru-RU"/>
          </a:p>
        </p:txBody>
      </p:sp>
      <p:sp>
        <p:nvSpPr>
          <p:cNvPr id="2056" name="TextBox 9"/>
          <p:cNvSpPr txBox="1">
            <a:spLocks noChangeArrowheads="1"/>
          </p:cNvSpPr>
          <p:nvPr/>
        </p:nvSpPr>
        <p:spPr bwMode="auto">
          <a:xfrm>
            <a:off x="2928938" y="1571625"/>
            <a:ext cx="928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altLang="ru-RU"/>
              <a:t>92 %</a:t>
            </a:r>
            <a:endParaRPr lang="ru-RU" altLang="ru-RU"/>
          </a:p>
        </p:txBody>
      </p:sp>
      <p:sp>
        <p:nvSpPr>
          <p:cNvPr id="2057" name="TextBox 10"/>
          <p:cNvSpPr txBox="1">
            <a:spLocks noChangeArrowheads="1"/>
          </p:cNvSpPr>
          <p:nvPr/>
        </p:nvSpPr>
        <p:spPr bwMode="auto">
          <a:xfrm>
            <a:off x="4500563" y="2643188"/>
            <a:ext cx="928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altLang="ru-RU"/>
              <a:t>68 %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 descr="C:\Users\412\Pictures\Человечики\2365493656_5097fcbe96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42875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0"/>
            <a:ext cx="7199313" cy="129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altLang="ru-RU" sz="2800" b="1" smtClean="0"/>
              <a:t>Класи з поглибленим</a:t>
            </a:r>
            <a:br>
              <a:rPr lang="uk-UA" altLang="ru-RU" sz="2800" b="1" smtClean="0"/>
            </a:br>
            <a:r>
              <a:rPr lang="uk-UA" altLang="ru-RU" sz="2800" b="1" smtClean="0"/>
              <a:t> вивченням предметів</a:t>
            </a:r>
            <a:endParaRPr lang="en-US" altLang="ru-RU" sz="2800" b="1" smtClean="0"/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7538" y="1341438"/>
            <a:ext cx="4537075" cy="5224462"/>
          </a:xfrm>
        </p:spPr>
        <p:txBody>
          <a:bodyPr/>
          <a:lstStyle/>
          <a:p>
            <a:pPr eaLnBrk="1" hangingPunct="1"/>
            <a:r>
              <a:rPr lang="uk-UA" altLang="ru-RU" smtClean="0"/>
              <a:t> 2</a:t>
            </a:r>
            <a:r>
              <a:rPr lang="ru-RU" altLang="ru-RU" smtClean="0"/>
              <a:t>-6 класах – пропедевтичний курс інформатики;</a:t>
            </a:r>
          </a:p>
          <a:p>
            <a:pPr eaLnBrk="1" hangingPunct="1"/>
            <a:r>
              <a:rPr lang="ru-RU" altLang="ru-RU" smtClean="0"/>
              <a:t> 7 – базовий курс;</a:t>
            </a:r>
          </a:p>
          <a:p>
            <a:pPr eaLnBrk="1" hangingPunct="1"/>
            <a:r>
              <a:rPr lang="ru-RU" altLang="ru-RU" smtClean="0"/>
              <a:t> </a:t>
            </a:r>
            <a:r>
              <a:rPr lang="en-US" altLang="ru-RU" smtClean="0"/>
              <a:t>8</a:t>
            </a:r>
            <a:r>
              <a:rPr lang="ru-RU" altLang="ru-RU" smtClean="0"/>
              <a:t> - </a:t>
            </a:r>
            <a:r>
              <a:rPr lang="en-US" altLang="ru-RU" smtClean="0"/>
              <a:t>9</a:t>
            </a:r>
            <a:r>
              <a:rPr lang="ru-RU" altLang="ru-RU" smtClean="0"/>
              <a:t> - поглиблене вивчення інформаційних технологій</a:t>
            </a:r>
            <a:endParaRPr lang="en-US" altLang="ru-RU" smtClean="0"/>
          </a:p>
          <a:p>
            <a:pPr eaLnBrk="1" hangingPunct="1"/>
            <a:r>
              <a:rPr lang="uk-UA" altLang="ru-RU" smtClean="0"/>
              <a:t>10-11 – профільне навчання ІКТ</a:t>
            </a:r>
            <a:endParaRPr lang="ru-RU" altLang="ru-RU" smtClean="0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9067800" y="4165600"/>
            <a:ext cx="317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kumimoji="1" lang="ru-RU" altLang="ru-RU" sz="3000">
              <a:ea typeface="ＭＳ Ｐゴシック" pitchFamily="34" charset="-128"/>
            </a:endParaRPr>
          </a:p>
        </p:txBody>
      </p:sp>
      <p:sp>
        <p:nvSpPr>
          <p:cNvPr id="52230" name="AutoShape 6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11525" y="285750"/>
            <a:ext cx="5832475" cy="3883025"/>
          </a:xfrm>
        </p:spPr>
        <p:txBody>
          <a:bodyPr/>
          <a:lstStyle/>
          <a:p>
            <a:pPr eaLnBrk="1" hangingPunct="1"/>
            <a:r>
              <a:rPr lang="uk-UA" altLang="ru-RU" sz="6000" smtClean="0"/>
              <a:t>Профільне навчання</a:t>
            </a:r>
            <a:br>
              <a:rPr lang="uk-UA" altLang="ru-RU" sz="6000" smtClean="0"/>
            </a:br>
            <a:r>
              <a:rPr lang="uk-UA" altLang="ru-RU" sz="6000" smtClean="0"/>
              <a:t>школи ІІІ ступеню</a:t>
            </a:r>
            <a:endParaRPr lang="ru-RU" altLang="ru-RU" sz="6000" smtClean="0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79388" y="188913"/>
            <a:ext cx="1152525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pic>
        <p:nvPicPr>
          <p:cNvPr id="53252" name="Picture 5" descr="C:\Users\412\Pictures\Человечики\2364729211_ca4d310fe9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0"/>
            <a:ext cx="23574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0"/>
            <a:ext cx="6275387" cy="1096963"/>
          </a:xfrm>
        </p:spPr>
        <p:txBody>
          <a:bodyPr/>
          <a:lstStyle/>
          <a:p>
            <a:pPr eaLnBrk="1" hangingPunct="1"/>
            <a:r>
              <a:rPr lang="uk-UA" altLang="ru-RU" sz="2400" b="1" smtClean="0"/>
              <a:t>Напрям:технологічний; </a:t>
            </a:r>
            <a:br>
              <a:rPr lang="uk-UA" altLang="ru-RU" sz="2400" b="1" smtClean="0"/>
            </a:br>
            <a:r>
              <a:rPr lang="uk-UA" altLang="ru-RU" sz="2400" b="1" smtClean="0"/>
              <a:t>Профіль: інформаційно-технологічний</a:t>
            </a:r>
            <a:endParaRPr lang="en-US" altLang="ru-RU" sz="2400" b="1" smtClean="0"/>
          </a:p>
        </p:txBody>
      </p:sp>
      <p:graphicFrame>
        <p:nvGraphicFramePr>
          <p:cNvPr id="163099" name="Group 283"/>
          <p:cNvGraphicFramePr>
            <a:graphicFrameLocks noGrp="1"/>
          </p:cNvGraphicFramePr>
          <p:nvPr>
            <p:ph sz="half" idx="1"/>
          </p:nvPr>
        </p:nvGraphicFramePr>
        <p:xfrm>
          <a:off x="357188" y="2214563"/>
          <a:ext cx="4038600" cy="4362450"/>
        </p:xfrm>
        <a:graphic>
          <a:graphicData uri="http://schemas.openxmlformats.org/drawingml/2006/table">
            <a:tbl>
              <a:tblPr/>
              <a:tblGrid>
                <a:gridCol w="2735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4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4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Клас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6699FF"/>
                        </a:gs>
                        <a:gs pos="10000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6699FF"/>
                        </a:gs>
                        <a:gs pos="10000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Інформатика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Прикладна математика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9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Сучасні офісні інформаційні технології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MS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Excel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у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профільній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школі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9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Основи Інтернету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53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Економіка в задачах математики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Основи Інтернету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02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Фінансова математика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4316" name="AutoShape 63"/>
          <p:cNvSpPr>
            <a:spLocks noChangeArrowheads="1"/>
          </p:cNvSpPr>
          <p:nvPr/>
        </p:nvSpPr>
        <p:spPr bwMode="blackWhite">
          <a:xfrm>
            <a:off x="7667625" y="0"/>
            <a:ext cx="1476375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54317" name="Rectangle 64"/>
          <p:cNvSpPr>
            <a:spLocks noChangeArrowheads="1"/>
          </p:cNvSpPr>
          <p:nvPr/>
        </p:nvSpPr>
        <p:spPr bwMode="auto">
          <a:xfrm>
            <a:off x="0" y="1196975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uk-UA" altLang="ru-RU" sz="2400"/>
              <a:t>Школа ІІІ ступеню</a:t>
            </a:r>
            <a:br>
              <a:rPr lang="uk-UA" altLang="ru-RU" sz="2400"/>
            </a:br>
            <a:r>
              <a:rPr lang="uk-UA" altLang="ru-RU" sz="2400"/>
              <a:t> </a:t>
            </a:r>
            <a:r>
              <a:rPr lang="ru-RU" altLang="ru-RU"/>
              <a:t>Курси за вибором, факультативні, індивідуальні та групові заняття та консультації</a:t>
            </a:r>
          </a:p>
        </p:txBody>
      </p:sp>
      <p:graphicFrame>
        <p:nvGraphicFramePr>
          <p:cNvPr id="163097" name="Group 281"/>
          <p:cNvGraphicFramePr>
            <a:graphicFrameLocks noGrp="1"/>
          </p:cNvGraphicFramePr>
          <p:nvPr>
            <p:ph sz="half" idx="2"/>
          </p:nvPr>
        </p:nvGraphicFramePr>
        <p:xfrm>
          <a:off x="4786313" y="2286000"/>
          <a:ext cx="4038600" cy="4243388"/>
        </p:xfrm>
        <a:graphic>
          <a:graphicData uri="http://schemas.openxmlformats.org/drawingml/2006/table">
            <a:tbl>
              <a:tblPr/>
              <a:tblGrid>
                <a:gridCol w="2879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2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1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3" marB="1800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Клас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6699FF"/>
                        </a:gs>
                        <a:gs pos="10000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6699FF"/>
                        </a:gs>
                        <a:gs pos="10000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0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Школа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олімпійського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резерву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програмування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3" marB="18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Формальна логіка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3" marB="18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Технології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розв’язування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економічних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задач у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середовищі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MS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3" marB="18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Методи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розв’язування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рівнянь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нерівностей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їх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систем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3" marB="18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1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Математика в економіці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3" marB="18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4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Розв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`</a:t>
                      </a: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язування функціональних рівнянь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3" marB="18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51373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3" name="AutoShape 13"/>
          <p:cNvSpPr>
            <a:spLocks noChangeArrowheads="1"/>
          </p:cNvSpPr>
          <p:nvPr/>
        </p:nvSpPr>
        <p:spPr bwMode="gray">
          <a:xfrm>
            <a:off x="838200" y="3352800"/>
            <a:ext cx="1828800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спеціаліст</a:t>
            </a:r>
            <a:endParaRPr lang="ru-RU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6094" name="AutoShape 14"/>
          <p:cNvSpPr>
            <a:spLocks noChangeArrowheads="1"/>
          </p:cNvSpPr>
          <p:nvPr/>
        </p:nvSpPr>
        <p:spPr bwMode="gray">
          <a:xfrm>
            <a:off x="838200" y="2819400"/>
            <a:ext cx="1828800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6095" name="AutoShape 15"/>
          <p:cNvSpPr>
            <a:spLocks noChangeArrowheads="1"/>
          </p:cNvSpPr>
          <p:nvPr/>
        </p:nvSpPr>
        <p:spPr bwMode="gray">
          <a:xfrm>
            <a:off x="838200" y="2286000"/>
            <a:ext cx="1828800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6107" name="AutoShape 27"/>
          <p:cNvSpPr>
            <a:spLocks noChangeArrowheads="1"/>
          </p:cNvSpPr>
          <p:nvPr/>
        </p:nvSpPr>
        <p:spPr bwMode="gray">
          <a:xfrm>
            <a:off x="827088" y="1773238"/>
            <a:ext cx="1828800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60350"/>
            <a:ext cx="6237288" cy="836613"/>
          </a:xfrm>
        </p:spPr>
        <p:txBody>
          <a:bodyPr/>
          <a:lstStyle/>
          <a:p>
            <a:pPr eaLnBrk="1" hangingPunct="1"/>
            <a:r>
              <a:rPr lang="uk-UA" altLang="ru-RU" b="1" smtClean="0"/>
              <a:t>Методичний </a:t>
            </a:r>
            <a:br>
              <a:rPr lang="uk-UA" altLang="ru-RU" b="1" smtClean="0"/>
            </a:br>
            <a:r>
              <a:rPr lang="uk-UA" altLang="ru-RU" b="1" smtClean="0"/>
              <a:t>паспорт гімназії</a:t>
            </a:r>
            <a:endParaRPr lang="en-US" altLang="ru-RU" b="1" smtClean="0"/>
          </a:p>
        </p:txBody>
      </p:sp>
      <p:grpSp>
        <p:nvGrpSpPr>
          <p:cNvPr id="7175" name="Group 3"/>
          <p:cNvGrpSpPr>
            <a:grpSpLocks/>
          </p:cNvGrpSpPr>
          <p:nvPr/>
        </p:nvGrpSpPr>
        <p:grpSpPr bwMode="auto">
          <a:xfrm>
            <a:off x="2895600" y="1752600"/>
            <a:ext cx="3197225" cy="2890838"/>
            <a:chOff x="1872" y="1824"/>
            <a:chExt cx="2014" cy="1821"/>
          </a:xfrm>
        </p:grpSpPr>
        <p:sp>
          <p:nvSpPr>
            <p:cNvPr id="46084" name="AutoShape 4"/>
            <p:cNvSpPr>
              <a:spLocks noChangeArrowheads="1"/>
            </p:cNvSpPr>
            <p:nvPr/>
          </p:nvSpPr>
          <p:spPr bwMode="gray">
            <a:xfrm rot="16200000" flipH="1">
              <a:off x="1840" y="2527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6085" name="AutoShape 5"/>
            <p:cNvSpPr>
              <a:spLocks noChangeArrowheads="1"/>
            </p:cNvSpPr>
            <p:nvPr/>
          </p:nvSpPr>
          <p:spPr bwMode="gray">
            <a:xfrm rot="5400000" flipH="1">
              <a:off x="364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6086" name="AutoShape 6"/>
            <p:cNvSpPr>
              <a:spLocks noChangeArrowheads="1"/>
            </p:cNvSpPr>
            <p:nvPr/>
          </p:nvSpPr>
          <p:spPr bwMode="gray">
            <a:xfrm rot="10800000" flipH="1">
              <a:off x="2725" y="3439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201" name="Oval 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/>
            </a:p>
          </p:txBody>
        </p:sp>
        <p:sp>
          <p:nvSpPr>
            <p:cNvPr id="7202" name="Oval 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/>
            </a:p>
          </p:txBody>
        </p:sp>
        <p:sp>
          <p:nvSpPr>
            <p:cNvPr id="46089" name="Oval 9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204" name="Oval 1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ru-RU" altLang="ru-RU"/>
            </a:p>
          </p:txBody>
        </p:sp>
        <p:sp>
          <p:nvSpPr>
            <p:cNvPr id="46091" name="Oval 11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206" name="Oval 1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ru-RU" altLang="ru-RU"/>
            </a:p>
          </p:txBody>
        </p:sp>
      </p:grpSp>
      <p:sp>
        <p:nvSpPr>
          <p:cNvPr id="46096" name="AutoShape 16"/>
          <p:cNvSpPr>
            <a:spLocks noChangeArrowheads="1"/>
          </p:cNvSpPr>
          <p:nvPr/>
        </p:nvSpPr>
        <p:spPr bwMode="gray">
          <a:xfrm>
            <a:off x="6324600" y="3352800"/>
            <a:ext cx="1905000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6097" name="AutoShape 17"/>
          <p:cNvSpPr>
            <a:spLocks noChangeArrowheads="1"/>
          </p:cNvSpPr>
          <p:nvPr/>
        </p:nvSpPr>
        <p:spPr bwMode="gray">
          <a:xfrm>
            <a:off x="6324600" y="2819400"/>
            <a:ext cx="1905000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6098" name="AutoShape 18"/>
          <p:cNvSpPr>
            <a:spLocks noChangeArrowheads="1"/>
          </p:cNvSpPr>
          <p:nvPr/>
        </p:nvSpPr>
        <p:spPr bwMode="gray">
          <a:xfrm>
            <a:off x="6324600" y="2286000"/>
            <a:ext cx="1905000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179" name="Text Box 19"/>
          <p:cNvSpPr txBox="1">
            <a:spLocks noChangeArrowheads="1"/>
          </p:cNvSpPr>
          <p:nvPr/>
        </p:nvSpPr>
        <p:spPr bwMode="gray">
          <a:xfrm>
            <a:off x="3419475" y="2276475"/>
            <a:ext cx="208915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ru-RU" sz="2800" b="1"/>
              <a:t>24</a:t>
            </a:r>
            <a:r>
              <a:rPr lang="en-US" altLang="ru-RU" sz="2800" b="1"/>
              <a:t>  </a:t>
            </a:r>
            <a:r>
              <a:rPr lang="uk-UA" altLang="ru-RU" sz="2800" b="1"/>
              <a:t/>
            </a:r>
            <a:br>
              <a:rPr lang="uk-UA" altLang="ru-RU" sz="2800" b="1"/>
            </a:br>
            <a:r>
              <a:rPr lang="en-US" altLang="ru-RU" sz="2000" b="1"/>
              <a:t>пед</a:t>
            </a:r>
            <a:r>
              <a:rPr lang="uk-UA" altLang="ru-RU" sz="2000" b="1"/>
              <a:t>агогічних</a:t>
            </a:r>
            <a:br>
              <a:rPr lang="uk-UA" altLang="ru-RU" sz="2000" b="1"/>
            </a:br>
            <a:r>
              <a:rPr lang="en-US" altLang="ru-RU" sz="2000" b="1"/>
              <a:t>працівникі</a:t>
            </a:r>
            <a:r>
              <a:rPr lang="uk-UA" altLang="ru-RU" sz="2000" b="1"/>
              <a:t>в</a:t>
            </a:r>
            <a:endParaRPr lang="en-US" altLang="ru-RU" sz="2000" b="1"/>
          </a:p>
        </p:txBody>
      </p:sp>
      <p:sp>
        <p:nvSpPr>
          <p:cNvPr id="46100" name="AutoShape 20"/>
          <p:cNvSpPr>
            <a:spLocks noChangeArrowheads="1"/>
          </p:cNvSpPr>
          <p:nvPr/>
        </p:nvSpPr>
        <p:spPr bwMode="auto">
          <a:xfrm>
            <a:off x="2643188" y="4786313"/>
            <a:ext cx="3886200" cy="533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b="1" dirty="0" err="1"/>
              <a:t>Якісний</a:t>
            </a:r>
            <a:r>
              <a:rPr lang="en-US" b="1" dirty="0"/>
              <a:t> </a:t>
            </a:r>
            <a:r>
              <a:rPr lang="en-US" b="1" dirty="0" err="1"/>
              <a:t>склад</a:t>
            </a:r>
            <a:r>
              <a:rPr lang="en-US" b="1" dirty="0"/>
              <a:t> – 8</a:t>
            </a:r>
            <a:r>
              <a:rPr lang="uk-UA" b="1" dirty="0"/>
              <a:t>4 </a:t>
            </a:r>
            <a:r>
              <a:rPr lang="en-US" b="1" dirty="0"/>
              <a:t>%</a:t>
            </a:r>
          </a:p>
        </p:txBody>
      </p:sp>
      <p:sp>
        <p:nvSpPr>
          <p:cNvPr id="46102" name="Text Box 22"/>
          <p:cNvSpPr txBox="1">
            <a:spLocks noChangeArrowheads="1"/>
          </p:cNvSpPr>
          <p:nvPr/>
        </p:nvSpPr>
        <p:spPr bwMode="gray">
          <a:xfrm>
            <a:off x="1116013" y="2420938"/>
            <a:ext cx="1265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err="1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першої</a:t>
            </a:r>
            <a:r>
              <a:rPr lang="en-US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</p:txBody>
      </p:sp>
      <p:sp>
        <p:nvSpPr>
          <p:cNvPr id="46101" name="Text Box 21"/>
          <p:cNvSpPr txBox="1">
            <a:spLocks noChangeArrowheads="1"/>
          </p:cNvSpPr>
          <p:nvPr/>
        </p:nvSpPr>
        <p:spPr bwMode="gray">
          <a:xfrm>
            <a:off x="857250" y="1857375"/>
            <a:ext cx="1792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вищої</a:t>
            </a:r>
            <a:r>
              <a: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категорії</a:t>
            </a:r>
            <a:endParaRPr lang="en-US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103" name="Text Box 23"/>
          <p:cNvSpPr txBox="1">
            <a:spLocks noChangeArrowheads="1"/>
          </p:cNvSpPr>
          <p:nvPr/>
        </p:nvSpPr>
        <p:spPr bwMode="gray">
          <a:xfrm>
            <a:off x="1258888" y="2997200"/>
            <a:ext cx="833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другої</a:t>
            </a:r>
            <a:endParaRPr lang="en-US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84" name="Text Box 24"/>
          <p:cNvSpPr txBox="1">
            <a:spLocks noChangeArrowheads="1"/>
          </p:cNvSpPr>
          <p:nvPr/>
        </p:nvSpPr>
        <p:spPr bwMode="gray">
          <a:xfrm>
            <a:off x="6346825" y="2276475"/>
            <a:ext cx="191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Відмінник освіти</a:t>
            </a:r>
            <a:r>
              <a:rPr lang="en-US" altLang="ru-RU" b="1">
                <a:solidFill>
                  <a:schemeClr val="bg1"/>
                </a:solidFill>
              </a:rPr>
              <a:t> України</a:t>
            </a:r>
          </a:p>
        </p:txBody>
      </p:sp>
      <p:sp>
        <p:nvSpPr>
          <p:cNvPr id="7185" name="Text Box 25"/>
          <p:cNvSpPr txBox="1">
            <a:spLocks noChangeArrowheads="1"/>
          </p:cNvSpPr>
          <p:nvPr/>
        </p:nvSpPr>
        <p:spPr bwMode="gray">
          <a:xfrm>
            <a:off x="6256338" y="3000375"/>
            <a:ext cx="2098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ru-RU" sz="1600" b="1" dirty="0" err="1">
                <a:solidFill>
                  <a:schemeClr val="bg1"/>
                </a:solidFill>
              </a:rPr>
              <a:t>вчитель-методист</a:t>
            </a:r>
            <a:r>
              <a:rPr lang="en-US" altLang="ru-RU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186" name="Text Box 26"/>
          <p:cNvSpPr txBox="1">
            <a:spLocks noChangeArrowheads="1"/>
          </p:cNvSpPr>
          <p:nvPr/>
        </p:nvSpPr>
        <p:spPr bwMode="gray">
          <a:xfrm>
            <a:off x="6269038" y="3509963"/>
            <a:ext cx="2243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ru-RU" b="1">
                <a:solidFill>
                  <a:schemeClr val="bg1"/>
                </a:solidFill>
              </a:rPr>
              <a:t>старший вчитель </a:t>
            </a:r>
          </a:p>
        </p:txBody>
      </p:sp>
      <p:sp>
        <p:nvSpPr>
          <p:cNvPr id="7187" name="Rectangle 28"/>
          <p:cNvSpPr>
            <a:spLocks noChangeArrowheads="1"/>
          </p:cNvSpPr>
          <p:nvPr/>
        </p:nvSpPr>
        <p:spPr bwMode="auto">
          <a:xfrm>
            <a:off x="323850" y="184467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uk-UA" altLang="ru-RU"/>
              <a:t>16</a:t>
            </a:r>
            <a:endParaRPr lang="ru-RU" altLang="ru-RU"/>
          </a:p>
        </p:txBody>
      </p:sp>
      <p:sp>
        <p:nvSpPr>
          <p:cNvPr id="7188" name="Rectangle 29"/>
          <p:cNvSpPr>
            <a:spLocks noChangeArrowheads="1"/>
          </p:cNvSpPr>
          <p:nvPr/>
        </p:nvSpPr>
        <p:spPr bwMode="auto">
          <a:xfrm>
            <a:off x="323850" y="2420938"/>
            <a:ext cx="3127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uk-UA" altLang="ru-RU"/>
              <a:t>4</a:t>
            </a:r>
            <a:endParaRPr lang="en-US" altLang="ru-RU"/>
          </a:p>
        </p:txBody>
      </p:sp>
      <p:sp>
        <p:nvSpPr>
          <p:cNvPr id="7189" name="Rectangle 30"/>
          <p:cNvSpPr>
            <a:spLocks noChangeArrowheads="1"/>
          </p:cNvSpPr>
          <p:nvPr/>
        </p:nvSpPr>
        <p:spPr bwMode="auto">
          <a:xfrm>
            <a:off x="468313" y="2924175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uk-UA" altLang="ru-RU"/>
              <a:t>2</a:t>
            </a:r>
            <a:endParaRPr lang="en-US" altLang="ru-RU"/>
          </a:p>
        </p:txBody>
      </p:sp>
      <p:sp>
        <p:nvSpPr>
          <p:cNvPr id="7190" name="Rectangle 31"/>
          <p:cNvSpPr>
            <a:spLocks noChangeArrowheads="1"/>
          </p:cNvSpPr>
          <p:nvPr/>
        </p:nvSpPr>
        <p:spPr bwMode="auto">
          <a:xfrm>
            <a:off x="468313" y="342900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uk-UA" altLang="ru-RU"/>
              <a:t>2</a:t>
            </a:r>
            <a:endParaRPr lang="ru-RU" altLang="ru-RU"/>
          </a:p>
        </p:txBody>
      </p:sp>
      <p:sp>
        <p:nvSpPr>
          <p:cNvPr id="7191" name="AutoShape 32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7192" name="Rectangle 33"/>
          <p:cNvSpPr>
            <a:spLocks noChangeArrowheads="1"/>
          </p:cNvSpPr>
          <p:nvPr/>
        </p:nvSpPr>
        <p:spPr bwMode="auto">
          <a:xfrm>
            <a:off x="8316913" y="299720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altLang="ru-RU"/>
              <a:t>4</a:t>
            </a:r>
            <a:endParaRPr lang="en-US" altLang="ru-RU"/>
          </a:p>
        </p:txBody>
      </p:sp>
      <p:sp>
        <p:nvSpPr>
          <p:cNvPr id="7193" name="Rectangle 34"/>
          <p:cNvSpPr>
            <a:spLocks noChangeArrowheads="1"/>
          </p:cNvSpPr>
          <p:nvPr/>
        </p:nvSpPr>
        <p:spPr bwMode="auto">
          <a:xfrm>
            <a:off x="8316913" y="24209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altLang="ru-RU"/>
              <a:t>4</a:t>
            </a:r>
            <a:endParaRPr lang="en-US" altLang="ru-RU"/>
          </a:p>
        </p:txBody>
      </p:sp>
      <p:sp>
        <p:nvSpPr>
          <p:cNvPr id="7194" name="Rectangle 35"/>
          <p:cNvSpPr>
            <a:spLocks noChangeArrowheads="1"/>
          </p:cNvSpPr>
          <p:nvPr/>
        </p:nvSpPr>
        <p:spPr bwMode="auto">
          <a:xfrm>
            <a:off x="8388350" y="3500438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uk-UA" altLang="ru-RU"/>
              <a:t>2</a:t>
            </a:r>
            <a:endParaRPr lang="en-US" altLang="ru-RU"/>
          </a:p>
        </p:txBody>
      </p:sp>
      <p:sp>
        <p:nvSpPr>
          <p:cNvPr id="6171" name="Rectangle 37"/>
          <p:cNvSpPr>
            <a:spLocks noChangeArrowheads="1"/>
          </p:cNvSpPr>
          <p:nvPr/>
        </p:nvSpPr>
        <p:spPr bwMode="auto">
          <a:xfrm>
            <a:off x="6286500" y="1714500"/>
            <a:ext cx="2290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Мають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звання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6172" name="Rectangle 39"/>
          <p:cNvSpPr>
            <a:spLocks noChangeArrowheads="1"/>
          </p:cNvSpPr>
          <p:nvPr/>
        </p:nvSpPr>
        <p:spPr bwMode="auto">
          <a:xfrm>
            <a:off x="3500438" y="1357313"/>
            <a:ext cx="1874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uk-UA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гімназія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налічує</a:t>
            </a:r>
            <a:endParaRPr lang="ru-R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57250" y="1285875"/>
            <a:ext cx="2071688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uk-UA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пеціалісти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uk-UA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0"/>
            <a:ext cx="7019925" cy="1254125"/>
          </a:xfrm>
        </p:spPr>
        <p:txBody>
          <a:bodyPr/>
          <a:lstStyle/>
          <a:p>
            <a:pPr eaLnBrk="1" hangingPunct="1"/>
            <a:r>
              <a:rPr lang="ru-RU" altLang="ru-RU" sz="2800" b="1" smtClean="0"/>
              <a:t>Завдання методичної </a:t>
            </a:r>
            <a:br>
              <a:rPr lang="ru-RU" altLang="ru-RU" sz="2800" b="1" smtClean="0"/>
            </a:br>
            <a:r>
              <a:rPr lang="ru-RU" altLang="ru-RU" sz="2800" b="1" smtClean="0"/>
              <a:t>роботи гімназії</a:t>
            </a:r>
            <a:endParaRPr lang="en-US" altLang="ru-RU" sz="2800" b="1" smtClean="0"/>
          </a:p>
        </p:txBody>
      </p:sp>
      <p:sp>
        <p:nvSpPr>
          <p:cNvPr id="8195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357298"/>
            <a:ext cx="857256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32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2293" name="Прямокутник 2"/>
          <p:cNvSpPr>
            <a:spLocks noChangeArrowheads="1"/>
          </p:cNvSpPr>
          <p:nvPr/>
        </p:nvSpPr>
        <p:spPr bwMode="auto">
          <a:xfrm>
            <a:off x="1116013" y="1844675"/>
            <a:ext cx="792003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поглиблення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змісту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загальноосвітньої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підготовки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учнів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з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окремих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предметів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навчального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плану шляхом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створення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профільних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класів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організації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роботи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факультативів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гуртків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спецкурсів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; </a:t>
            </a:r>
          </a:p>
          <a:p>
            <a:pPr eaLnBrk="1" hangingPunct="1">
              <a:defRPr/>
            </a:pPr>
            <a:endParaRPr lang="ru-RU" altLang="uk-UA" sz="2400" dirty="0">
              <a:solidFill>
                <a:schemeClr val="accent5">
                  <a:lumMod val="10000"/>
                </a:schemeClr>
              </a:solidFill>
              <a:latin typeface="Arial Black" pitchFamily="34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підвищення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якості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знань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учнів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з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базових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предметів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навчального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плану; </a:t>
            </a:r>
          </a:p>
          <a:p>
            <a:pPr eaLnBrk="1" hangingPunct="1">
              <a:defRPr/>
            </a:pPr>
            <a:endParaRPr lang="ru-RU" altLang="uk-UA" sz="2400" dirty="0">
              <a:solidFill>
                <a:schemeClr val="accent5">
                  <a:lumMod val="10000"/>
                </a:schemeClr>
              </a:solidFill>
              <a:latin typeface="Arial Black" pitchFamily="34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створення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наукового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товариства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учнів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залучення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обдарованих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дітей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до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науково-дослідницької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діяльності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;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0"/>
            <a:ext cx="7019925" cy="1254125"/>
          </a:xfrm>
        </p:spPr>
        <p:txBody>
          <a:bodyPr/>
          <a:lstStyle/>
          <a:p>
            <a:pPr eaLnBrk="1" hangingPunct="1"/>
            <a:r>
              <a:rPr lang="ru-RU" altLang="ru-RU" sz="2800" b="1" smtClean="0"/>
              <a:t>Завдання методичної </a:t>
            </a:r>
            <a:br>
              <a:rPr lang="ru-RU" altLang="ru-RU" sz="2800" b="1" smtClean="0"/>
            </a:br>
            <a:r>
              <a:rPr lang="ru-RU" altLang="ru-RU" sz="2800" b="1" smtClean="0"/>
              <a:t>роботи гімназії</a:t>
            </a:r>
            <a:endParaRPr lang="en-US" altLang="ru-RU" sz="2800" b="1" smtClean="0"/>
          </a:p>
        </p:txBody>
      </p:sp>
      <p:sp>
        <p:nvSpPr>
          <p:cNvPr id="9219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357298"/>
            <a:ext cx="857256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32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4341" name="Прямокутник 1"/>
          <p:cNvSpPr>
            <a:spLocks noChangeArrowheads="1"/>
          </p:cNvSpPr>
          <p:nvPr/>
        </p:nvSpPr>
        <p:spPr bwMode="auto">
          <a:xfrm>
            <a:off x="539750" y="1685925"/>
            <a:ext cx="8462963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підвищення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теоретичної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науково-методичної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та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професійної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підготовки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педагогічних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працівників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шляхом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організації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роботи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школи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професійної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адаптації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молодого учителя, ШМО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учителів-предметників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творчих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груп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проведення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методичних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тижнів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, декад; </a:t>
            </a:r>
          </a:p>
          <a:p>
            <a:pPr eaLnBrk="1" hangingPunct="1">
              <a:defRPr/>
            </a:pPr>
            <a:endParaRPr lang="ru-RU" altLang="uk-UA" sz="2400" dirty="0">
              <a:solidFill>
                <a:schemeClr val="accent5">
                  <a:lumMod val="10000"/>
                </a:schemeClr>
              </a:solidFill>
              <a:latin typeface="Arial Black" pitchFamily="34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створення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умов для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реалізації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відповідних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програм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щодо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розвитку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особистості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учня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враховуючи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соціальний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запит та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особисту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зацікавленість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учнів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батьків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, </a:t>
            </a:r>
            <a:r>
              <a:rPr lang="ru-RU" altLang="uk-UA" sz="24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педагогів</a:t>
            </a:r>
            <a:r>
              <a:rPr lang="ru-RU" altLang="uk-UA" sz="24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;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0"/>
            <a:ext cx="7019925" cy="1254125"/>
          </a:xfrm>
        </p:spPr>
        <p:txBody>
          <a:bodyPr/>
          <a:lstStyle/>
          <a:p>
            <a:pPr eaLnBrk="1" hangingPunct="1"/>
            <a:r>
              <a:rPr lang="ru-RU" altLang="ru-RU" sz="2800" b="1" smtClean="0"/>
              <a:t>Завдання методичної </a:t>
            </a:r>
            <a:br>
              <a:rPr lang="ru-RU" altLang="ru-RU" sz="2800" b="1" smtClean="0"/>
            </a:br>
            <a:r>
              <a:rPr lang="ru-RU" altLang="ru-RU" sz="2800" b="1" smtClean="0"/>
              <a:t>роботи гімназії</a:t>
            </a:r>
            <a:endParaRPr lang="en-US" altLang="ru-RU" sz="2800" b="1" smtClean="0"/>
          </a:p>
        </p:txBody>
      </p:sp>
      <p:sp>
        <p:nvSpPr>
          <p:cNvPr id="10243" name="AutoShape 5"/>
          <p:cNvSpPr>
            <a:spLocks noChangeArrowheads="1"/>
          </p:cNvSpPr>
          <p:nvPr/>
        </p:nvSpPr>
        <p:spPr bwMode="blackWhite">
          <a:xfrm>
            <a:off x="7524750" y="0"/>
            <a:ext cx="1619250" cy="62388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BFDDF9"/>
              </a:gs>
              <a:gs pos="100000">
                <a:schemeClr val="accent1"/>
              </a:gs>
            </a:gsLst>
            <a:path path="rect">
              <a:fillToRect r="100000" b="100000"/>
            </a:path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b="1">
                <a:solidFill>
                  <a:schemeClr val="bg1"/>
                </a:solidFill>
              </a:rPr>
              <a:t>котельня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357298"/>
            <a:ext cx="857256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32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6389" name="Прямокутник 1"/>
          <p:cNvSpPr>
            <a:spLocks noChangeArrowheads="1"/>
          </p:cNvSpPr>
          <p:nvPr/>
        </p:nvSpPr>
        <p:spPr bwMode="auto">
          <a:xfrm>
            <a:off x="827088" y="1773238"/>
            <a:ext cx="8137525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забезпечення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роботи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науково-практичних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семінарів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з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актуальних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питань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навчання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і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виховання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школярів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; </a:t>
            </a:r>
          </a:p>
          <a:p>
            <a:pPr eaLnBrk="1" hangingPunct="1">
              <a:defRPr/>
            </a:pPr>
            <a:endParaRPr lang="ru-RU" altLang="uk-UA" sz="2000" dirty="0">
              <a:solidFill>
                <a:schemeClr val="accent5">
                  <a:lumMod val="10000"/>
                </a:schemeClr>
              </a:solidFill>
              <a:latin typeface="Arial Black" pitchFamily="34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підвищення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рівня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позаурочної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роботи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з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навчальних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предметів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; </a:t>
            </a:r>
          </a:p>
          <a:p>
            <a:pPr eaLnBrk="1" hangingPunct="1">
              <a:defRPr/>
            </a:pPr>
            <a:endParaRPr lang="ru-RU" altLang="uk-UA" sz="2000" dirty="0">
              <a:solidFill>
                <a:schemeClr val="accent5">
                  <a:lumMod val="10000"/>
                </a:schemeClr>
              </a:solidFill>
              <a:latin typeface="Arial Black" pitchFamily="34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поширення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передового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педагогічного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досвіду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працівників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навчального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закладу шляхом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друку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матеріалів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у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фахових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виданнях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; </a:t>
            </a:r>
          </a:p>
          <a:p>
            <a:pPr eaLnBrk="1" hangingPunct="1">
              <a:defRPr/>
            </a:pPr>
            <a:endParaRPr lang="ru-RU" altLang="uk-UA" sz="2000" dirty="0">
              <a:solidFill>
                <a:schemeClr val="accent5">
                  <a:lumMod val="10000"/>
                </a:schemeClr>
              </a:solidFill>
              <a:latin typeface="Arial Black" pitchFamily="34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створення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умов для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оволодіння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педагогами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інноваційними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методиками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з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метою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підвищення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результативності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навчально-виховного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altLang="uk-UA" sz="2000" dirty="0" err="1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процесу</a:t>
            </a:r>
            <a:r>
              <a:rPr lang="ru-RU" altLang="uk-UA" sz="2000" dirty="0">
                <a:solidFill>
                  <a:schemeClr val="accent5">
                    <a:lumMod val="10000"/>
                  </a:schemeClr>
                </a:solidFill>
                <a:latin typeface="Arial Black" pitchFamily="34" charset="0"/>
                <a:cs typeface="Arial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</p:bldLst>
  </p:timing>
</p:sld>
</file>

<file path=ppt/theme/theme1.xml><?xml version="1.0" encoding="utf-8"?>
<a:theme xmlns:a="http://schemas.openxmlformats.org/drawingml/2006/main" name="глобус">
  <a:themeElements>
    <a:clrScheme name="глобус 3">
      <a:dk1>
        <a:srgbClr val="132767"/>
      </a:dk1>
      <a:lt1>
        <a:srgbClr val="FFFFFF"/>
      </a:lt1>
      <a:dk2>
        <a:srgbClr val="184BB2"/>
      </a:dk2>
      <a:lt2>
        <a:srgbClr val="C0C0C0"/>
      </a:lt2>
      <a:accent1>
        <a:srgbClr val="22A2E2"/>
      </a:accent1>
      <a:accent2>
        <a:srgbClr val="81CFEB"/>
      </a:accent2>
      <a:accent3>
        <a:srgbClr val="FFFFFF"/>
      </a:accent3>
      <a:accent4>
        <a:srgbClr val="0E2057"/>
      </a:accent4>
      <a:accent5>
        <a:srgbClr val="ABCEEE"/>
      </a:accent5>
      <a:accent6>
        <a:srgbClr val="74BBD5"/>
      </a:accent6>
      <a:hlink>
        <a:srgbClr val="55ABA9"/>
      </a:hlink>
      <a:folHlink>
        <a:srgbClr val="DCCA42"/>
      </a:folHlink>
    </a:clrScheme>
    <a:fontScheme name="глобус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0E3558"/>
        </a:dk1>
        <a:lt1>
          <a:srgbClr val="FFFFFF"/>
        </a:lt1>
        <a:dk2>
          <a:srgbClr val="006666"/>
        </a:dk2>
        <a:lt2>
          <a:srgbClr val="969696"/>
        </a:lt2>
        <a:accent1>
          <a:srgbClr val="E3BE05"/>
        </a:accent1>
        <a:accent2>
          <a:srgbClr val="4BC77A"/>
        </a:accent2>
        <a:accent3>
          <a:srgbClr val="FFFFFF"/>
        </a:accent3>
        <a:accent4>
          <a:srgbClr val="0A2C4A"/>
        </a:accent4>
        <a:accent5>
          <a:srgbClr val="EFDBAA"/>
        </a:accent5>
        <a:accent6>
          <a:srgbClr val="43B46E"/>
        </a:accent6>
        <a:hlink>
          <a:srgbClr val="CC33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лобус 2">
        <a:dk1>
          <a:srgbClr val="55238D"/>
        </a:dk1>
        <a:lt1>
          <a:srgbClr val="FFFFFF"/>
        </a:lt1>
        <a:dk2>
          <a:srgbClr val="754ECC"/>
        </a:dk2>
        <a:lt2>
          <a:srgbClr val="C0C0C0"/>
        </a:lt2>
        <a:accent1>
          <a:srgbClr val="869EEC"/>
        </a:accent1>
        <a:accent2>
          <a:srgbClr val="EFA441"/>
        </a:accent2>
        <a:accent3>
          <a:srgbClr val="FFFFFF"/>
        </a:accent3>
        <a:accent4>
          <a:srgbClr val="471C78"/>
        </a:accent4>
        <a:accent5>
          <a:srgbClr val="C3CCF4"/>
        </a:accent5>
        <a:accent6>
          <a:srgbClr val="D9943A"/>
        </a:accent6>
        <a:hlink>
          <a:srgbClr val="63C398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лобус 3">
        <a:dk1>
          <a:srgbClr val="132767"/>
        </a:dk1>
        <a:lt1>
          <a:srgbClr val="FFFFFF"/>
        </a:lt1>
        <a:dk2>
          <a:srgbClr val="184BB2"/>
        </a:dk2>
        <a:lt2>
          <a:srgbClr val="C0C0C0"/>
        </a:lt2>
        <a:accent1>
          <a:srgbClr val="22A2E2"/>
        </a:accent1>
        <a:accent2>
          <a:srgbClr val="81CFEB"/>
        </a:accent2>
        <a:accent3>
          <a:srgbClr val="FFFFFF"/>
        </a:accent3>
        <a:accent4>
          <a:srgbClr val="0E2057"/>
        </a:accent4>
        <a:accent5>
          <a:srgbClr val="ABCEEE"/>
        </a:accent5>
        <a:accent6>
          <a:srgbClr val="74BBD5"/>
        </a:accent6>
        <a:hlink>
          <a:srgbClr val="55ABA9"/>
        </a:hlink>
        <a:folHlink>
          <a:srgbClr val="DCCA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глобус 3">
    <a:dk1>
      <a:srgbClr val="132767"/>
    </a:dk1>
    <a:lt1>
      <a:srgbClr val="FFFFFF"/>
    </a:lt1>
    <a:dk2>
      <a:srgbClr val="184BB2"/>
    </a:dk2>
    <a:lt2>
      <a:srgbClr val="C0C0C0"/>
    </a:lt2>
    <a:accent1>
      <a:srgbClr val="22A2E2"/>
    </a:accent1>
    <a:accent2>
      <a:srgbClr val="81CFEB"/>
    </a:accent2>
    <a:accent3>
      <a:srgbClr val="FFFFFF"/>
    </a:accent3>
    <a:accent4>
      <a:srgbClr val="0E2057"/>
    </a:accent4>
    <a:accent5>
      <a:srgbClr val="ABCEEE"/>
    </a:accent5>
    <a:accent6>
      <a:srgbClr val="74BBD5"/>
    </a:accent6>
    <a:hlink>
      <a:srgbClr val="55ABA9"/>
    </a:hlink>
    <a:folHlink>
      <a:srgbClr val="DCCA42"/>
    </a:folHlink>
  </a:clrScheme>
  <a:fontScheme name="глобус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глобус</Template>
  <TotalTime>1429</TotalTime>
  <Words>1921</Words>
  <Application>Microsoft Office PowerPoint</Application>
  <PresentationFormat>Экран (4:3)</PresentationFormat>
  <Paragraphs>478</Paragraphs>
  <Slides>53</Slides>
  <Notes>51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53</vt:i4>
      </vt:variant>
    </vt:vector>
  </HeadingPairs>
  <TitlesOfParts>
    <vt:vector size="63" baseType="lpstr">
      <vt:lpstr>ＭＳ Ｐゴシック</vt:lpstr>
      <vt:lpstr>Arial</vt:lpstr>
      <vt:lpstr>Arial Black</vt:lpstr>
      <vt:lpstr>Calibri</vt:lpstr>
      <vt:lpstr>Times New Roman</vt:lpstr>
      <vt:lpstr>Verdana</vt:lpstr>
      <vt:lpstr>Wingdings</vt:lpstr>
      <vt:lpstr>глобус</vt:lpstr>
      <vt:lpstr>Image</vt:lpstr>
      <vt:lpstr>Диаграмма Microsoft Excel</vt:lpstr>
      <vt:lpstr>Старокотельнянська гімназія  з поглибленим вивченням інформаційних технологій</vt:lpstr>
      <vt:lpstr>Презентация PowerPoint</vt:lpstr>
      <vt:lpstr>Схема   методичної роботи гімназії</vt:lpstr>
      <vt:lpstr>Методичний  паспорт гімназії</vt:lpstr>
      <vt:lpstr>Презентация PowerPoint</vt:lpstr>
      <vt:lpstr>Методичний  паспорт гімназії</vt:lpstr>
      <vt:lpstr>Завдання методичної  роботи гімназії</vt:lpstr>
      <vt:lpstr>Завдання методичної  роботи гімназії</vt:lpstr>
      <vt:lpstr>Завдання методичної  роботи гімназії</vt:lpstr>
      <vt:lpstr>Форми методичної  роботи гімназії</vt:lpstr>
      <vt:lpstr>Функції методичної  роботи гімназії</vt:lpstr>
      <vt:lpstr>Система методичної  роботи гімназії</vt:lpstr>
      <vt:lpstr>Гімназія працює над  методичною проблемою:</vt:lpstr>
      <vt:lpstr> Оновлений методичний кабінет гімназії</vt:lpstr>
      <vt:lpstr>Теми самоосвіти  членів адміністрації:</vt:lpstr>
      <vt:lpstr>Теми самоосвіти  членів адміністрації:</vt:lpstr>
      <vt:lpstr>Теми самоосвіти  членів адміністрації:</vt:lpstr>
      <vt:lpstr>Методична проблема</vt:lpstr>
      <vt:lpstr>Методична проблема</vt:lpstr>
      <vt:lpstr>Методична проблема</vt:lpstr>
      <vt:lpstr>Методична проблема </vt:lpstr>
      <vt:lpstr>Методична проблема </vt:lpstr>
      <vt:lpstr>Тематика  педагогічних рад</vt:lpstr>
      <vt:lpstr>Тематика  педагогічних рад</vt:lpstr>
      <vt:lpstr>Тематика  педагогічних рад</vt:lpstr>
      <vt:lpstr>Тематика   нарад  при  директору</vt:lpstr>
      <vt:lpstr>Тематика   нарад  при  директорові</vt:lpstr>
      <vt:lpstr>Тематика   нарад  при  директорові</vt:lpstr>
      <vt:lpstr>Тематика   нарад  при  директорові</vt:lpstr>
      <vt:lpstr>Тематика   нарад  при  директорові</vt:lpstr>
      <vt:lpstr>Тематика   нарад  при  директорові</vt:lpstr>
      <vt:lpstr>Тематика   нарад  при  директорові</vt:lpstr>
      <vt:lpstr>Тематика   нарад  при  директорові</vt:lpstr>
      <vt:lpstr>Тематика   нарад  при  директорові</vt:lpstr>
      <vt:lpstr>Тематика   нарад  при  директорові</vt:lpstr>
      <vt:lpstr>Перелік   творчих об`єднань при гімназії</vt:lpstr>
      <vt:lpstr>Перелік шкільних  творчих об`єднань</vt:lpstr>
      <vt:lpstr>Перелік шкільних  творчих об`єднань</vt:lpstr>
      <vt:lpstr>Творчо працюючі вчителі</vt:lpstr>
      <vt:lpstr>Творчо працюючі вчителі</vt:lpstr>
      <vt:lpstr>Творчо працюючі вчителі</vt:lpstr>
      <vt:lpstr>Творчо працюючі вчителі</vt:lpstr>
      <vt:lpstr>Керівники МО</vt:lpstr>
      <vt:lpstr>Керівники МО</vt:lpstr>
      <vt:lpstr>Керівники МО</vt:lpstr>
      <vt:lpstr>Структура  інформаційної  діяльності</vt:lpstr>
      <vt:lpstr>Структура  інформаційної діяльності</vt:lpstr>
      <vt:lpstr>Структура  інформаційної діяльності</vt:lpstr>
      <vt:lpstr>Структура  інформаційної діяльності</vt:lpstr>
      <vt:lpstr>Вчителі, які володіють  навичками роботи з ПК, використовують ІКТ</vt:lpstr>
      <vt:lpstr>Класи з поглибленим  вивченням предметів</vt:lpstr>
      <vt:lpstr>Профільне навчання школи ІІІ ступеню</vt:lpstr>
      <vt:lpstr>Напрям:технологічний;  Профіль: інформаційно-технологічний</vt:lpstr>
    </vt:vector>
  </TitlesOfParts>
  <Company>Организация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Спеціалізована загальноосвітня школа  І-ІІІ ступенів №12  з поглибленим вивченням інформаційних технологій</dc:title>
  <dc:creator>Customer</dc:creator>
  <cp:lastModifiedBy>User</cp:lastModifiedBy>
  <cp:revision>114</cp:revision>
  <cp:lastPrinted>2015-07-09T18:44:06Z</cp:lastPrinted>
  <dcterms:created xsi:type="dcterms:W3CDTF">2009-09-28T10:48:05Z</dcterms:created>
  <dcterms:modified xsi:type="dcterms:W3CDTF">2018-03-02T16:30:55Z</dcterms:modified>
</cp:coreProperties>
</file>